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Irshath N" userId="028f250865647d56" providerId="LiveId" clId="{448432E5-107E-4890-9AE6-1E9F1D9CD1CF}"/>
    <pc:docChg chg="undo custSel addSld modSld modMainMaster">
      <pc:chgData name="Mohamed Irshath N" userId="028f250865647d56" providerId="LiveId" clId="{448432E5-107E-4890-9AE6-1E9F1D9CD1CF}" dt="2024-09-21T09:46:16.372" v="3131" actId="2711"/>
      <pc:docMkLst>
        <pc:docMk/>
      </pc:docMkLst>
      <pc:sldChg chg="modSp mod modTransition">
        <pc:chgData name="Mohamed Irshath N" userId="028f250865647d56" providerId="LiveId" clId="{448432E5-107E-4890-9AE6-1E9F1D9CD1CF}" dt="2024-09-21T07:48:16.207" v="3094"/>
        <pc:sldMkLst>
          <pc:docMk/>
          <pc:sldMk cId="3609762335" sldId="256"/>
        </pc:sldMkLst>
        <pc:spChg chg="mod">
          <ac:chgData name="Mohamed Irshath N" userId="028f250865647d56" providerId="LiveId" clId="{448432E5-107E-4890-9AE6-1E9F1D9CD1CF}" dt="2024-09-21T07:44:16.708" v="3051" actId="368"/>
          <ac:spMkLst>
            <pc:docMk/>
            <pc:sldMk cId="3609762335" sldId="256"/>
            <ac:spMk id="4" creationId="{878F0E88-9C07-42EE-8D52-4A410EE36B62}"/>
          </ac:spMkLst>
        </pc:spChg>
        <pc:spChg chg="mod">
          <ac:chgData name="Mohamed Irshath N" userId="028f250865647d56" providerId="LiveId" clId="{448432E5-107E-4890-9AE6-1E9F1D9CD1CF}" dt="2024-09-21T07:44:16.708" v="3051" actId="368"/>
          <ac:spMkLst>
            <pc:docMk/>
            <pc:sldMk cId="3609762335" sldId="256"/>
            <ac:spMk id="7" creationId="{3C3BC08B-361E-4536-93B0-1602FA670197}"/>
          </ac:spMkLst>
        </pc:spChg>
        <pc:grpChg chg="mod">
          <ac:chgData name="Mohamed Irshath N" userId="028f250865647d56" providerId="LiveId" clId="{448432E5-107E-4890-9AE6-1E9F1D9CD1CF}" dt="2024-09-21T07:46:00.317" v="3054" actId="14861"/>
          <ac:grpSpMkLst>
            <pc:docMk/>
            <pc:sldMk cId="3609762335" sldId="256"/>
            <ac:grpSpMk id="8" creationId="{025622A1-CAFF-4DC2-BA7B-513FBE090536}"/>
          </ac:grpSpMkLst>
        </pc:grpChg>
      </pc:sldChg>
      <pc:sldChg chg="addSp delSp modSp mod modTransition">
        <pc:chgData name="Mohamed Irshath N" userId="028f250865647d56" providerId="LiveId" clId="{448432E5-107E-4890-9AE6-1E9F1D9CD1CF}" dt="2024-09-21T07:57:46.607" v="3130" actId="1076"/>
        <pc:sldMkLst>
          <pc:docMk/>
          <pc:sldMk cId="142974423" sldId="257"/>
        </pc:sldMkLst>
        <pc:spChg chg="mod">
          <ac:chgData name="Mohamed Irshath N" userId="028f250865647d56" providerId="LiveId" clId="{448432E5-107E-4890-9AE6-1E9F1D9CD1CF}" dt="2024-09-20T05:29:29.916" v="399" actId="1076"/>
          <ac:spMkLst>
            <pc:docMk/>
            <pc:sldMk cId="142974423" sldId="257"/>
            <ac:spMk id="2" creationId="{392DBE8B-B992-4468-8F6E-0BF23F9BD578}"/>
          </ac:spMkLst>
        </pc:spChg>
        <pc:spChg chg="mod">
          <ac:chgData name="Mohamed Irshath N" userId="028f250865647d56" providerId="LiveId" clId="{448432E5-107E-4890-9AE6-1E9F1D9CD1CF}" dt="2024-09-21T07:55:51.471" v="3118" actId="1076"/>
          <ac:spMkLst>
            <pc:docMk/>
            <pc:sldMk cId="142974423" sldId="257"/>
            <ac:spMk id="5" creationId="{0D51E15E-D15A-4E7B-BC68-8C1FE4EBE8D3}"/>
          </ac:spMkLst>
        </pc:spChg>
        <pc:spChg chg="mod">
          <ac:chgData name="Mohamed Irshath N" userId="028f250865647d56" providerId="LiveId" clId="{448432E5-107E-4890-9AE6-1E9F1D9CD1CF}" dt="2024-09-21T07:56:05.884" v="3119" actId="1076"/>
          <ac:spMkLst>
            <pc:docMk/>
            <pc:sldMk cId="142974423" sldId="257"/>
            <ac:spMk id="6" creationId="{DAD88B82-5B82-4829-BE5D-3DD6BA3920E1}"/>
          </ac:spMkLst>
        </pc:spChg>
        <pc:spChg chg="mod">
          <ac:chgData name="Mohamed Irshath N" userId="028f250865647d56" providerId="LiveId" clId="{448432E5-107E-4890-9AE6-1E9F1D9CD1CF}" dt="2024-09-21T07:56:25.137" v="3121" actId="1076"/>
          <ac:spMkLst>
            <pc:docMk/>
            <pc:sldMk cId="142974423" sldId="257"/>
            <ac:spMk id="12" creationId="{28F125BE-FE08-4CB7-BBD9-C62B46B4016C}"/>
          </ac:spMkLst>
        </pc:spChg>
        <pc:spChg chg="mod">
          <ac:chgData name="Mohamed Irshath N" userId="028f250865647d56" providerId="LiveId" clId="{448432E5-107E-4890-9AE6-1E9F1D9CD1CF}" dt="2024-09-21T07:56:40.017" v="3122" actId="1076"/>
          <ac:spMkLst>
            <pc:docMk/>
            <pc:sldMk cId="142974423" sldId="257"/>
            <ac:spMk id="13" creationId="{FADECF84-1BD4-49E9-9D19-FDCC4787D510}"/>
          </ac:spMkLst>
        </pc:spChg>
        <pc:spChg chg="mod">
          <ac:chgData name="Mohamed Irshath N" userId="028f250865647d56" providerId="LiveId" clId="{448432E5-107E-4890-9AE6-1E9F1D9CD1CF}" dt="2024-09-21T07:54:41.367" v="3110" actId="1076"/>
          <ac:spMkLst>
            <pc:docMk/>
            <pc:sldMk cId="142974423" sldId="257"/>
            <ac:spMk id="17" creationId="{BE062B0C-9AAF-4684-BB7D-4DDFFEB0E6A0}"/>
          </ac:spMkLst>
        </pc:spChg>
        <pc:spChg chg="mod">
          <ac:chgData name="Mohamed Irshath N" userId="028f250865647d56" providerId="LiveId" clId="{448432E5-107E-4890-9AE6-1E9F1D9CD1CF}" dt="2024-09-21T07:54:50.527" v="3111" actId="1076"/>
          <ac:spMkLst>
            <pc:docMk/>
            <pc:sldMk cId="142974423" sldId="257"/>
            <ac:spMk id="18" creationId="{74C5BF56-4FFB-48ED-A0B8-608B4928C564}"/>
          </ac:spMkLst>
        </pc:spChg>
        <pc:spChg chg="mod">
          <ac:chgData name="Mohamed Irshath N" userId="028f250865647d56" providerId="LiveId" clId="{448432E5-107E-4890-9AE6-1E9F1D9CD1CF}" dt="2024-09-21T07:56:57.058" v="3124" actId="1076"/>
          <ac:spMkLst>
            <pc:docMk/>
            <pc:sldMk cId="142974423" sldId="257"/>
            <ac:spMk id="21" creationId="{B772708A-062E-4EBF-9446-E2D60A2FC7A7}"/>
          </ac:spMkLst>
        </pc:spChg>
        <pc:spChg chg="mod">
          <ac:chgData name="Mohamed Irshath N" userId="028f250865647d56" providerId="LiveId" clId="{448432E5-107E-4890-9AE6-1E9F1D9CD1CF}" dt="2024-09-21T07:57:10.877" v="3125" actId="1076"/>
          <ac:spMkLst>
            <pc:docMk/>
            <pc:sldMk cId="142974423" sldId="257"/>
            <ac:spMk id="22" creationId="{222CB20E-AC9F-4EAD-A33F-24074B1A8C0D}"/>
          </ac:spMkLst>
        </pc:spChg>
        <pc:spChg chg="mod">
          <ac:chgData name="Mohamed Irshath N" userId="028f250865647d56" providerId="LiveId" clId="{448432E5-107E-4890-9AE6-1E9F1D9CD1CF}" dt="2024-09-21T07:57:25.201" v="3127" actId="1076"/>
          <ac:spMkLst>
            <pc:docMk/>
            <pc:sldMk cId="142974423" sldId="257"/>
            <ac:spMk id="25" creationId="{34C195F9-CD8F-4549-925B-D2FAADF2EF42}"/>
          </ac:spMkLst>
        </pc:spChg>
        <pc:spChg chg="mod">
          <ac:chgData name="Mohamed Irshath N" userId="028f250865647d56" providerId="LiveId" clId="{448432E5-107E-4890-9AE6-1E9F1D9CD1CF}" dt="2024-09-21T07:57:32.989" v="3128" actId="1076"/>
          <ac:spMkLst>
            <pc:docMk/>
            <pc:sldMk cId="142974423" sldId="257"/>
            <ac:spMk id="26" creationId="{63671931-BC74-460E-AC85-09E6EFE0E2DD}"/>
          </ac:spMkLst>
        </pc:spChg>
        <pc:spChg chg="mod">
          <ac:chgData name="Mohamed Irshath N" userId="028f250865647d56" providerId="LiveId" clId="{448432E5-107E-4890-9AE6-1E9F1D9CD1CF}" dt="2024-09-21T07:55:05.745" v="3113" actId="1076"/>
          <ac:spMkLst>
            <pc:docMk/>
            <pc:sldMk cId="142974423" sldId="257"/>
            <ac:spMk id="29" creationId="{BDCE583F-18DF-434A-8F7F-116C3B28E8B0}"/>
          </ac:spMkLst>
        </pc:spChg>
        <pc:spChg chg="mod">
          <ac:chgData name="Mohamed Irshath N" userId="028f250865647d56" providerId="LiveId" clId="{448432E5-107E-4890-9AE6-1E9F1D9CD1CF}" dt="2024-09-21T07:55:10.801" v="3114" actId="1076"/>
          <ac:spMkLst>
            <pc:docMk/>
            <pc:sldMk cId="142974423" sldId="257"/>
            <ac:spMk id="30" creationId="{56CA149A-FB41-4D78-A878-267179D9FD0A}"/>
          </ac:spMkLst>
        </pc:spChg>
        <pc:spChg chg="mod">
          <ac:chgData name="Mohamed Irshath N" userId="028f250865647d56" providerId="LiveId" clId="{448432E5-107E-4890-9AE6-1E9F1D9CD1CF}" dt="2024-09-21T07:57:46.607" v="3130" actId="1076"/>
          <ac:spMkLst>
            <pc:docMk/>
            <pc:sldMk cId="142974423" sldId="257"/>
            <ac:spMk id="33" creationId="{D881C5DE-6F52-489B-9108-4EDCBA668459}"/>
          </ac:spMkLst>
        </pc:spChg>
        <pc:picChg chg="mod">
          <ac:chgData name="Mohamed Irshath N" userId="028f250865647d56" providerId="LiveId" clId="{448432E5-107E-4890-9AE6-1E9F1D9CD1CF}" dt="2024-09-21T07:55:37.145" v="3116" actId="1076"/>
          <ac:picMkLst>
            <pc:docMk/>
            <pc:sldMk cId="142974423" sldId="257"/>
            <ac:picMk id="4" creationId="{3547B5E5-8D25-40F8-9AE8-3AA35B620221}"/>
          </ac:picMkLst>
        </pc:picChg>
        <pc:picChg chg="add mod">
          <ac:chgData name="Mohamed Irshath N" userId="028f250865647d56" providerId="LiveId" clId="{448432E5-107E-4890-9AE6-1E9F1D9CD1CF}" dt="2024-09-21T07:57:20.650" v="3126" actId="1076"/>
          <ac:picMkLst>
            <pc:docMk/>
            <pc:sldMk cId="142974423" sldId="257"/>
            <ac:picMk id="7" creationId="{1EC9FAAC-803D-48DA-93CB-E07E7A4A3644}"/>
          </ac:picMkLst>
        </pc:picChg>
        <pc:picChg chg="add mod">
          <ac:chgData name="Mohamed Irshath N" userId="028f250865647d56" providerId="LiveId" clId="{448432E5-107E-4890-9AE6-1E9F1D9CD1CF}" dt="2024-09-21T07:54:57.861" v="3112" actId="14100"/>
          <ac:picMkLst>
            <pc:docMk/>
            <pc:sldMk cId="142974423" sldId="257"/>
            <ac:picMk id="10" creationId="{D2F1A4B6-84EE-4104-AE96-AADAADF4652D}"/>
          </ac:picMkLst>
        </pc:picChg>
        <pc:picChg chg="mod">
          <ac:chgData name="Mohamed Irshath N" userId="028f250865647d56" providerId="LiveId" clId="{448432E5-107E-4890-9AE6-1E9F1D9CD1CF}" dt="2024-09-21T07:56:16.423" v="3120" actId="1076"/>
          <ac:picMkLst>
            <pc:docMk/>
            <pc:sldMk cId="142974423" sldId="257"/>
            <ac:picMk id="11" creationId="{B4916B0A-C647-45A1-9889-D01483B38954}"/>
          </ac:picMkLst>
        </pc:picChg>
        <pc:picChg chg="del">
          <ac:chgData name="Mohamed Irshath N" userId="028f250865647d56" providerId="LiveId" clId="{448432E5-107E-4890-9AE6-1E9F1D9CD1CF}" dt="2024-09-21T07:53:30.157" v="3102" actId="478"/>
          <ac:picMkLst>
            <pc:docMk/>
            <pc:sldMk cId="142974423" sldId="257"/>
            <ac:picMk id="16" creationId="{521F8890-EC25-4943-B17C-46331F8B9AEE}"/>
          </ac:picMkLst>
        </pc:picChg>
        <pc:picChg chg="mod">
          <ac:chgData name="Mohamed Irshath N" userId="028f250865647d56" providerId="LiveId" clId="{448432E5-107E-4890-9AE6-1E9F1D9CD1CF}" dt="2024-09-21T07:56:51.853" v="3123" actId="1076"/>
          <ac:picMkLst>
            <pc:docMk/>
            <pc:sldMk cId="142974423" sldId="257"/>
            <ac:picMk id="20" creationId="{51045738-FB93-43FA-9F5F-2813331C0BDD}"/>
          </ac:picMkLst>
        </pc:picChg>
        <pc:picChg chg="del mod">
          <ac:chgData name="Mohamed Irshath N" userId="028f250865647d56" providerId="LiveId" clId="{448432E5-107E-4890-9AE6-1E9F1D9CD1CF}" dt="2024-09-21T07:53:21.184" v="3101" actId="478"/>
          <ac:picMkLst>
            <pc:docMk/>
            <pc:sldMk cId="142974423" sldId="257"/>
            <ac:picMk id="24" creationId="{6AE69428-D450-4E61-99C8-660BD6CF48DE}"/>
          </ac:picMkLst>
        </pc:picChg>
        <pc:picChg chg="mod">
          <ac:chgData name="Mohamed Irshath N" userId="028f250865647d56" providerId="LiveId" clId="{448432E5-107E-4890-9AE6-1E9F1D9CD1CF}" dt="2024-09-21T07:55:28.352" v="3115" actId="1076"/>
          <ac:picMkLst>
            <pc:docMk/>
            <pc:sldMk cId="142974423" sldId="257"/>
            <ac:picMk id="28" creationId="{63F5E005-2408-4C17-8EAC-E1327825DF09}"/>
          </ac:picMkLst>
        </pc:picChg>
        <pc:picChg chg="mod">
          <ac:chgData name="Mohamed Irshath N" userId="028f250865647d56" providerId="LiveId" clId="{448432E5-107E-4890-9AE6-1E9F1D9CD1CF}" dt="2024-09-21T07:57:41.101" v="3129" actId="1076"/>
          <ac:picMkLst>
            <pc:docMk/>
            <pc:sldMk cId="142974423" sldId="257"/>
            <ac:picMk id="32" creationId="{5B64AF24-DF16-4D6F-B8C4-F2D69E9D44EE}"/>
          </ac:picMkLst>
        </pc:picChg>
      </pc:sldChg>
      <pc:sldChg chg="addSp delSp modSp mod modTransition">
        <pc:chgData name="Mohamed Irshath N" userId="028f250865647d56" providerId="LiveId" clId="{448432E5-107E-4890-9AE6-1E9F1D9CD1CF}" dt="2024-09-21T07:48:16.207" v="3094"/>
        <pc:sldMkLst>
          <pc:docMk/>
          <pc:sldMk cId="3419801984" sldId="258"/>
        </pc:sldMkLst>
        <pc:spChg chg="add mod">
          <ac:chgData name="Mohamed Irshath N" userId="028f250865647d56" providerId="LiveId" clId="{448432E5-107E-4890-9AE6-1E9F1D9CD1CF}" dt="2024-09-20T05:29:58.484" v="401" actId="403"/>
          <ac:spMkLst>
            <pc:docMk/>
            <pc:sldMk cId="3419801984" sldId="258"/>
            <ac:spMk id="5" creationId="{8A438DA6-F6C0-4D6E-96A4-CA59955D5FB0}"/>
          </ac:spMkLst>
        </pc:spChg>
        <pc:spChg chg="add mod">
          <ac:chgData name="Mohamed Irshath N" userId="028f250865647d56" providerId="LiveId" clId="{448432E5-107E-4890-9AE6-1E9F1D9CD1CF}" dt="2024-09-19T14:54:16.603" v="79" actId="1076"/>
          <ac:spMkLst>
            <pc:docMk/>
            <pc:sldMk cId="3419801984" sldId="258"/>
            <ac:spMk id="6" creationId="{C281B890-AFCF-49C5-BDE7-2F89DE867780}"/>
          </ac:spMkLst>
        </pc:spChg>
        <pc:spChg chg="add mod">
          <ac:chgData name="Mohamed Irshath N" userId="028f250865647d56" providerId="LiveId" clId="{448432E5-107E-4890-9AE6-1E9F1D9CD1CF}" dt="2024-09-19T14:54:36.356" v="81" actId="1076"/>
          <ac:spMkLst>
            <pc:docMk/>
            <pc:sldMk cId="3419801984" sldId="258"/>
            <ac:spMk id="9" creationId="{7EB67807-CFFC-462E-983F-79002EB9E693}"/>
          </ac:spMkLst>
        </pc:spChg>
        <pc:spChg chg="add mod">
          <ac:chgData name="Mohamed Irshath N" userId="028f250865647d56" providerId="LiveId" clId="{448432E5-107E-4890-9AE6-1E9F1D9CD1CF}" dt="2024-09-19T15:19:10.513" v="265" actId="207"/>
          <ac:spMkLst>
            <pc:docMk/>
            <pc:sldMk cId="3419801984" sldId="258"/>
            <ac:spMk id="10" creationId="{03AD4CED-A39A-4C06-AD2C-169FAFE5DE0F}"/>
          </ac:spMkLst>
        </pc:spChg>
        <pc:spChg chg="add mod">
          <ac:chgData name="Mohamed Irshath N" userId="028f250865647d56" providerId="LiveId" clId="{448432E5-107E-4890-9AE6-1E9F1D9CD1CF}" dt="2024-09-19T14:59:42.005" v="136" actId="1076"/>
          <ac:spMkLst>
            <pc:docMk/>
            <pc:sldMk cId="3419801984" sldId="258"/>
            <ac:spMk id="13" creationId="{130BD095-6B80-4FC8-A52D-9EBF6A4FEF73}"/>
          </ac:spMkLst>
        </pc:spChg>
        <pc:spChg chg="add mod">
          <ac:chgData name="Mohamed Irshath N" userId="028f250865647d56" providerId="LiveId" clId="{448432E5-107E-4890-9AE6-1E9F1D9CD1CF}" dt="2024-09-19T15:19:10.513" v="265" actId="207"/>
          <ac:spMkLst>
            <pc:docMk/>
            <pc:sldMk cId="3419801984" sldId="258"/>
            <ac:spMk id="14" creationId="{0355B8D2-E51F-40BA-BD40-5B2D9C943172}"/>
          </ac:spMkLst>
        </pc:spChg>
        <pc:spChg chg="add mod">
          <ac:chgData name="Mohamed Irshath N" userId="028f250865647d56" providerId="LiveId" clId="{448432E5-107E-4890-9AE6-1E9F1D9CD1CF}" dt="2024-09-19T15:07:16.283" v="180" actId="1076"/>
          <ac:spMkLst>
            <pc:docMk/>
            <pc:sldMk cId="3419801984" sldId="258"/>
            <ac:spMk id="17" creationId="{F13C7944-2023-456D-9774-8C6631B93901}"/>
          </ac:spMkLst>
        </pc:spChg>
        <pc:spChg chg="add mod">
          <ac:chgData name="Mohamed Irshath N" userId="028f250865647d56" providerId="LiveId" clId="{448432E5-107E-4890-9AE6-1E9F1D9CD1CF}" dt="2024-09-19T15:19:10.513" v="265" actId="207"/>
          <ac:spMkLst>
            <pc:docMk/>
            <pc:sldMk cId="3419801984" sldId="258"/>
            <ac:spMk id="18" creationId="{67FA9C8A-BB98-477A-844C-17C1C0653FB5}"/>
          </ac:spMkLst>
        </pc:spChg>
        <pc:spChg chg="add mod">
          <ac:chgData name="Mohamed Irshath N" userId="028f250865647d56" providerId="LiveId" clId="{448432E5-107E-4890-9AE6-1E9F1D9CD1CF}" dt="2024-09-19T15:16:59.116" v="259" actId="571"/>
          <ac:spMkLst>
            <pc:docMk/>
            <pc:sldMk cId="3419801984" sldId="258"/>
            <ac:spMk id="19" creationId="{36E8AFBC-41D4-4150-8D14-87D07D7D5BF7}"/>
          </ac:spMkLst>
        </pc:spChg>
        <pc:spChg chg="add mod">
          <ac:chgData name="Mohamed Irshath N" userId="028f250865647d56" providerId="LiveId" clId="{448432E5-107E-4890-9AE6-1E9F1D9CD1CF}" dt="2024-09-19T15:17:15.158" v="262" actId="571"/>
          <ac:spMkLst>
            <pc:docMk/>
            <pc:sldMk cId="3419801984" sldId="258"/>
            <ac:spMk id="20" creationId="{CC7E857F-88EA-4D04-811B-3572996E1BBB}"/>
          </ac:spMkLst>
        </pc:spChg>
        <pc:picChg chg="add del mod">
          <ac:chgData name="Mohamed Irshath N" userId="028f250865647d56" providerId="LiveId" clId="{448432E5-107E-4890-9AE6-1E9F1D9CD1CF}" dt="2024-09-20T04:13:40.433" v="308" actId="478"/>
          <ac:picMkLst>
            <pc:docMk/>
            <pc:sldMk cId="3419801984" sldId="258"/>
            <ac:picMk id="4" creationId="{CF77DFB0-C881-43B0-89B3-24DC9EAA2453}"/>
          </ac:picMkLst>
        </pc:picChg>
        <pc:picChg chg="add mod">
          <ac:chgData name="Mohamed Irshath N" userId="028f250865647d56" providerId="LiveId" clId="{448432E5-107E-4890-9AE6-1E9F1D9CD1CF}" dt="2024-09-20T04:04:09.426" v="273" actId="1076"/>
          <ac:picMkLst>
            <pc:docMk/>
            <pc:sldMk cId="3419801984" sldId="258"/>
            <ac:picMk id="7" creationId="{769A4CAC-F518-422E-A256-54EFF4325441}"/>
          </ac:picMkLst>
        </pc:picChg>
        <pc:picChg chg="add del mod">
          <ac:chgData name="Mohamed Irshath N" userId="028f250865647d56" providerId="LiveId" clId="{448432E5-107E-4890-9AE6-1E9F1D9CD1CF}" dt="2024-09-20T04:04:14.560" v="274" actId="478"/>
          <ac:picMkLst>
            <pc:docMk/>
            <pc:sldMk cId="3419801984" sldId="258"/>
            <ac:picMk id="8" creationId="{21FE3F1A-9235-4C9C-B2F0-94B34DE561E0}"/>
          </ac:picMkLst>
        </pc:picChg>
        <pc:picChg chg="add del mod">
          <ac:chgData name="Mohamed Irshath N" userId="028f250865647d56" providerId="LiveId" clId="{448432E5-107E-4890-9AE6-1E9F1D9CD1CF}" dt="2024-09-20T04:05:41.210" v="282" actId="478"/>
          <ac:picMkLst>
            <pc:docMk/>
            <pc:sldMk cId="3419801984" sldId="258"/>
            <ac:picMk id="12" creationId="{83AC4455-0108-4C1B-9A4C-B41BC1E3DFA9}"/>
          </ac:picMkLst>
        </pc:picChg>
        <pc:picChg chg="add mod">
          <ac:chgData name="Mohamed Irshath N" userId="028f250865647d56" providerId="LiveId" clId="{448432E5-107E-4890-9AE6-1E9F1D9CD1CF}" dt="2024-09-20T04:05:36.643" v="281" actId="1076"/>
          <ac:picMkLst>
            <pc:docMk/>
            <pc:sldMk cId="3419801984" sldId="258"/>
            <ac:picMk id="15" creationId="{075C401A-43FB-4CDA-893D-D848AD3E99CE}"/>
          </ac:picMkLst>
        </pc:picChg>
        <pc:picChg chg="add del mod">
          <ac:chgData name="Mohamed Irshath N" userId="028f250865647d56" providerId="LiveId" clId="{448432E5-107E-4890-9AE6-1E9F1D9CD1CF}" dt="2024-09-20T04:06:52.475" v="289" actId="478"/>
          <ac:picMkLst>
            <pc:docMk/>
            <pc:sldMk cId="3419801984" sldId="258"/>
            <ac:picMk id="16" creationId="{480B929E-9A2A-44DA-9F69-407DD98EA0A0}"/>
          </ac:picMkLst>
        </pc:picChg>
        <pc:picChg chg="add mod">
          <ac:chgData name="Mohamed Irshath N" userId="028f250865647d56" providerId="LiveId" clId="{448432E5-107E-4890-9AE6-1E9F1D9CD1CF}" dt="2024-09-20T04:06:40.826" v="288" actId="1076"/>
          <ac:picMkLst>
            <pc:docMk/>
            <pc:sldMk cId="3419801984" sldId="258"/>
            <ac:picMk id="20" creationId="{D5F22734-9136-4028-802E-B765C240EBE6}"/>
          </ac:picMkLst>
        </pc:picChg>
        <pc:picChg chg="add mod">
          <ac:chgData name="Mohamed Irshath N" userId="028f250865647d56" providerId="LiveId" clId="{448432E5-107E-4890-9AE6-1E9F1D9CD1CF}" dt="2024-09-20T04:13:36.158" v="307" actId="1076"/>
          <ac:picMkLst>
            <pc:docMk/>
            <pc:sldMk cId="3419801984" sldId="258"/>
            <ac:picMk id="22" creationId="{2A1AA775-2E92-4273-BE4F-04EB73754847}"/>
          </ac:picMkLst>
        </pc:picChg>
      </pc:sldChg>
      <pc:sldChg chg="addSp delSp modSp mod modTransition">
        <pc:chgData name="Mohamed Irshath N" userId="028f250865647d56" providerId="LiveId" clId="{448432E5-107E-4890-9AE6-1E9F1D9CD1CF}" dt="2024-09-21T07:48:16.207" v="3094"/>
        <pc:sldMkLst>
          <pc:docMk/>
          <pc:sldMk cId="1902685625" sldId="259"/>
        </pc:sldMkLst>
        <pc:spChg chg="add mod">
          <ac:chgData name="Mohamed Irshath N" userId="028f250865647d56" providerId="LiveId" clId="{448432E5-107E-4890-9AE6-1E9F1D9CD1CF}" dt="2024-09-20T04:12:43.749" v="301" actId="1076"/>
          <ac:spMkLst>
            <pc:docMk/>
            <pc:sldMk cId="1902685625" sldId="259"/>
            <ac:spMk id="6" creationId="{0EE7F04B-EF59-4593-B74B-872D02446C92}"/>
          </ac:spMkLst>
        </pc:spChg>
        <pc:spChg chg="add mod">
          <ac:chgData name="Mohamed Irshath N" userId="028f250865647d56" providerId="LiveId" clId="{448432E5-107E-4890-9AE6-1E9F1D9CD1CF}" dt="2024-09-19T15:15:17.064" v="256" actId="207"/>
          <ac:spMkLst>
            <pc:docMk/>
            <pc:sldMk cId="1902685625" sldId="259"/>
            <ac:spMk id="7" creationId="{9FF8FE0B-A092-48A4-829D-AEA722CDCA00}"/>
          </ac:spMkLst>
        </pc:spChg>
        <pc:spChg chg="add mod">
          <ac:chgData name="Mohamed Irshath N" userId="028f250865647d56" providerId="LiveId" clId="{448432E5-107E-4890-9AE6-1E9F1D9CD1CF}" dt="2024-09-20T04:17:17.507" v="321" actId="1076"/>
          <ac:spMkLst>
            <pc:docMk/>
            <pc:sldMk cId="1902685625" sldId="259"/>
            <ac:spMk id="9" creationId="{6F4F2070-3051-41B6-B41B-954B83FD1542}"/>
          </ac:spMkLst>
        </pc:spChg>
        <pc:spChg chg="add mod">
          <ac:chgData name="Mohamed Irshath N" userId="028f250865647d56" providerId="LiveId" clId="{448432E5-107E-4890-9AE6-1E9F1D9CD1CF}" dt="2024-09-20T04:20:18.433" v="345" actId="1076"/>
          <ac:spMkLst>
            <pc:docMk/>
            <pc:sldMk cId="1902685625" sldId="259"/>
            <ac:spMk id="10" creationId="{DE85902B-F0E6-45E9-85AB-3AF09778E3D2}"/>
          </ac:spMkLst>
        </pc:spChg>
        <pc:spChg chg="add mod">
          <ac:chgData name="Mohamed Irshath N" userId="028f250865647d56" providerId="LiveId" clId="{448432E5-107E-4890-9AE6-1E9F1D9CD1CF}" dt="2024-09-20T04:26:39.194" v="377" actId="1076"/>
          <ac:spMkLst>
            <pc:docMk/>
            <pc:sldMk cId="1902685625" sldId="259"/>
            <ac:spMk id="13" creationId="{F92D5360-5AB7-42F0-9E19-64C7D9C96DDC}"/>
          </ac:spMkLst>
        </pc:spChg>
        <pc:spChg chg="add mod">
          <ac:chgData name="Mohamed Irshath N" userId="028f250865647d56" providerId="LiveId" clId="{448432E5-107E-4890-9AE6-1E9F1D9CD1CF}" dt="2024-09-20T04:27:01.082" v="379" actId="1076"/>
          <ac:spMkLst>
            <pc:docMk/>
            <pc:sldMk cId="1902685625" sldId="259"/>
            <ac:spMk id="14" creationId="{FE277E15-99C1-494A-8C50-9D444B42C692}"/>
          </ac:spMkLst>
        </pc:spChg>
        <pc:picChg chg="add mod">
          <ac:chgData name="Mohamed Irshath N" userId="028f250865647d56" providerId="LiveId" clId="{448432E5-107E-4890-9AE6-1E9F1D9CD1CF}" dt="2024-09-20T04:12:26.313" v="300" actId="1076"/>
          <ac:picMkLst>
            <pc:docMk/>
            <pc:sldMk cId="1902685625" sldId="259"/>
            <ac:picMk id="3" creationId="{11195D04-D910-4F68-B7BD-B4F9FF872157}"/>
          </ac:picMkLst>
        </pc:picChg>
        <pc:picChg chg="add del mod">
          <ac:chgData name="Mohamed Irshath N" userId="028f250865647d56" providerId="LiveId" clId="{448432E5-107E-4890-9AE6-1E9F1D9CD1CF}" dt="2024-09-19T15:10:54.839" v="198" actId="478"/>
          <ac:picMkLst>
            <pc:docMk/>
            <pc:sldMk cId="1902685625" sldId="259"/>
            <ac:picMk id="3" creationId="{D3235A63-26BC-4285-B3F4-A498161D652E}"/>
          </ac:picMkLst>
        </pc:picChg>
        <pc:picChg chg="add del mod">
          <ac:chgData name="Mohamed Irshath N" userId="028f250865647d56" providerId="LiveId" clId="{448432E5-107E-4890-9AE6-1E9F1D9CD1CF}" dt="2024-09-20T04:12:18.348" v="298" actId="478"/>
          <ac:picMkLst>
            <pc:docMk/>
            <pc:sldMk cId="1902685625" sldId="259"/>
            <ac:picMk id="5" creationId="{7DBC2EC1-28E9-4CD6-85DB-85B7DC2C11C7}"/>
          </ac:picMkLst>
        </pc:picChg>
        <pc:picChg chg="add mod">
          <ac:chgData name="Mohamed Irshath N" userId="028f250865647d56" providerId="LiveId" clId="{448432E5-107E-4890-9AE6-1E9F1D9CD1CF}" dt="2024-09-20T04:16:36.311" v="315" actId="1076"/>
          <ac:picMkLst>
            <pc:docMk/>
            <pc:sldMk cId="1902685625" sldId="259"/>
            <ac:picMk id="8" creationId="{8491F432-2424-451D-9EE9-84AFDED2E14D}"/>
          </ac:picMkLst>
        </pc:picChg>
        <pc:picChg chg="add mod">
          <ac:chgData name="Mohamed Irshath N" userId="028f250865647d56" providerId="LiveId" clId="{448432E5-107E-4890-9AE6-1E9F1D9CD1CF}" dt="2024-09-20T04:26:14.338" v="376" actId="1076"/>
          <ac:picMkLst>
            <pc:docMk/>
            <pc:sldMk cId="1902685625" sldId="259"/>
            <ac:picMk id="12" creationId="{736E6411-DC8F-47F2-94FE-22B1D8855EF6}"/>
          </ac:picMkLst>
        </pc:picChg>
      </pc:sldChg>
      <pc:sldChg chg="addSp delSp modSp mod modTransition">
        <pc:chgData name="Mohamed Irshath N" userId="028f250865647d56" providerId="LiveId" clId="{448432E5-107E-4890-9AE6-1E9F1D9CD1CF}" dt="2024-09-21T07:48:16.207" v="3094"/>
        <pc:sldMkLst>
          <pc:docMk/>
          <pc:sldMk cId="1935588517" sldId="260"/>
        </pc:sldMkLst>
        <pc:spChg chg="add mod">
          <ac:chgData name="Mohamed Irshath N" userId="028f250865647d56" providerId="LiveId" clId="{448432E5-107E-4890-9AE6-1E9F1D9CD1CF}" dt="2024-09-20T05:30:36.067" v="406" actId="164"/>
          <ac:spMkLst>
            <pc:docMk/>
            <pc:sldMk cId="1935588517" sldId="260"/>
            <ac:spMk id="4" creationId="{6538CAC8-B8DA-409F-92DC-51164C2E6D28}"/>
          </ac:spMkLst>
        </pc:spChg>
        <pc:spChg chg="add mod">
          <ac:chgData name="Mohamed Irshath N" userId="028f250865647d56" providerId="LiveId" clId="{448432E5-107E-4890-9AE6-1E9F1D9CD1CF}" dt="2024-09-20T05:32:04.742" v="413" actId="1076"/>
          <ac:spMkLst>
            <pc:docMk/>
            <pc:sldMk cId="1935588517" sldId="260"/>
            <ac:spMk id="6" creationId="{92D5F305-745D-4573-ADA7-A4CD50C0B3C7}"/>
          </ac:spMkLst>
        </pc:spChg>
        <pc:spChg chg="add mod">
          <ac:chgData name="Mohamed Irshath N" userId="028f250865647d56" providerId="LiveId" clId="{448432E5-107E-4890-9AE6-1E9F1D9CD1CF}" dt="2024-09-20T05:34:08.635" v="426" actId="1076"/>
          <ac:spMkLst>
            <pc:docMk/>
            <pc:sldMk cId="1935588517" sldId="260"/>
            <ac:spMk id="9" creationId="{B9B0F882-9F80-4F84-9DDB-2194F5B266EF}"/>
          </ac:spMkLst>
        </pc:spChg>
        <pc:spChg chg="add mod">
          <ac:chgData name="Mohamed Irshath N" userId="028f250865647d56" providerId="LiveId" clId="{448432E5-107E-4890-9AE6-1E9F1D9CD1CF}" dt="2024-09-20T06:23:48.900" v="694" actId="2710"/>
          <ac:spMkLst>
            <pc:docMk/>
            <pc:sldMk cId="1935588517" sldId="260"/>
            <ac:spMk id="10" creationId="{A53C76BF-FC45-4036-99D4-F9AF5D59ADDD}"/>
          </ac:spMkLst>
        </pc:spChg>
        <pc:spChg chg="add mod">
          <ac:chgData name="Mohamed Irshath N" userId="028f250865647d56" providerId="LiveId" clId="{448432E5-107E-4890-9AE6-1E9F1D9CD1CF}" dt="2024-09-20T06:22:58.920" v="690" actId="164"/>
          <ac:spMkLst>
            <pc:docMk/>
            <pc:sldMk cId="1935588517" sldId="260"/>
            <ac:spMk id="13" creationId="{3F9DC638-3FF6-48C0-871C-2C5E9D30547B}"/>
          </ac:spMkLst>
        </pc:spChg>
        <pc:spChg chg="add mod">
          <ac:chgData name="Mohamed Irshath N" userId="028f250865647d56" providerId="LiveId" clId="{448432E5-107E-4890-9AE6-1E9F1D9CD1CF}" dt="2024-09-20T06:24:20.744" v="696" actId="1076"/>
          <ac:spMkLst>
            <pc:docMk/>
            <pc:sldMk cId="1935588517" sldId="260"/>
            <ac:spMk id="14" creationId="{4ED75F8B-D1E5-49E7-8C6D-13E3A49C2826}"/>
          </ac:spMkLst>
        </pc:spChg>
        <pc:spChg chg="add mod">
          <ac:chgData name="Mohamed Irshath N" userId="028f250865647d56" providerId="LiveId" clId="{448432E5-107E-4890-9AE6-1E9F1D9CD1CF}" dt="2024-09-20T05:45:44.148" v="497" actId="1076"/>
          <ac:spMkLst>
            <pc:docMk/>
            <pc:sldMk cId="1935588517" sldId="260"/>
            <ac:spMk id="17" creationId="{871B0030-2319-4691-BEFD-B39696F918B2}"/>
          </ac:spMkLst>
        </pc:spChg>
        <pc:spChg chg="add mod">
          <ac:chgData name="Mohamed Irshath N" userId="028f250865647d56" providerId="LiveId" clId="{448432E5-107E-4890-9AE6-1E9F1D9CD1CF}" dt="2024-09-20T06:21:02.509" v="680" actId="2710"/>
          <ac:spMkLst>
            <pc:docMk/>
            <pc:sldMk cId="1935588517" sldId="260"/>
            <ac:spMk id="18" creationId="{DD7893F4-C8FB-49FF-8D48-CEE08CCB2727}"/>
          </ac:spMkLst>
        </pc:spChg>
        <pc:spChg chg="add mod">
          <ac:chgData name="Mohamed Irshath N" userId="028f250865647d56" providerId="LiveId" clId="{448432E5-107E-4890-9AE6-1E9F1D9CD1CF}" dt="2024-09-20T06:21:12.621" v="682" actId="1076"/>
          <ac:spMkLst>
            <pc:docMk/>
            <pc:sldMk cId="1935588517" sldId="260"/>
            <ac:spMk id="21" creationId="{8FEAAF10-96E7-427B-AA1B-7A38BBBE75FC}"/>
          </ac:spMkLst>
        </pc:spChg>
        <pc:spChg chg="add mod">
          <ac:chgData name="Mohamed Irshath N" userId="028f250865647d56" providerId="LiveId" clId="{448432E5-107E-4890-9AE6-1E9F1D9CD1CF}" dt="2024-09-20T06:21:07.662" v="681" actId="1076"/>
          <ac:spMkLst>
            <pc:docMk/>
            <pc:sldMk cId="1935588517" sldId="260"/>
            <ac:spMk id="22" creationId="{CCB3DAA8-A19A-423E-AED9-41DD4373A30F}"/>
          </ac:spMkLst>
        </pc:spChg>
        <pc:spChg chg="add mod">
          <ac:chgData name="Mohamed Irshath N" userId="028f250865647d56" providerId="LiveId" clId="{448432E5-107E-4890-9AE6-1E9F1D9CD1CF}" dt="2024-09-20T06:22:42.847" v="689" actId="1076"/>
          <ac:spMkLst>
            <pc:docMk/>
            <pc:sldMk cId="1935588517" sldId="260"/>
            <ac:spMk id="23" creationId="{A3044058-3B42-41A4-B05C-9C5ABE0FDF29}"/>
          </ac:spMkLst>
        </pc:spChg>
        <pc:spChg chg="add mod">
          <ac:chgData name="Mohamed Irshath N" userId="028f250865647d56" providerId="LiveId" clId="{448432E5-107E-4890-9AE6-1E9F1D9CD1CF}" dt="2024-09-20T06:21:59.068" v="684" actId="1076"/>
          <ac:spMkLst>
            <pc:docMk/>
            <pc:sldMk cId="1935588517" sldId="260"/>
            <ac:spMk id="24" creationId="{9C567A1C-1E7A-4638-A9B6-9473F1A9F712}"/>
          </ac:spMkLst>
        </pc:spChg>
        <pc:spChg chg="add mod">
          <ac:chgData name="Mohamed Irshath N" userId="028f250865647d56" providerId="LiveId" clId="{448432E5-107E-4890-9AE6-1E9F1D9CD1CF}" dt="2024-09-20T06:20:48.441" v="679" actId="1076"/>
          <ac:spMkLst>
            <pc:docMk/>
            <pc:sldMk cId="1935588517" sldId="260"/>
            <ac:spMk id="33" creationId="{55E9B93A-75DD-4303-A7D1-0EA1AB2D4DBA}"/>
          </ac:spMkLst>
        </pc:spChg>
        <pc:spChg chg="add mod">
          <ac:chgData name="Mohamed Irshath N" userId="028f250865647d56" providerId="LiveId" clId="{448432E5-107E-4890-9AE6-1E9F1D9CD1CF}" dt="2024-09-20T06:20:11.189" v="675" actId="1076"/>
          <ac:spMkLst>
            <pc:docMk/>
            <pc:sldMk cId="1935588517" sldId="260"/>
            <ac:spMk id="34" creationId="{856BC36B-577C-4A6A-BFEF-26C6947ED4AA}"/>
          </ac:spMkLst>
        </pc:spChg>
        <pc:grpChg chg="add mod">
          <ac:chgData name="Mohamed Irshath N" userId="028f250865647d56" providerId="LiveId" clId="{448432E5-107E-4890-9AE6-1E9F1D9CD1CF}" dt="2024-09-20T05:30:46.100" v="407" actId="12788"/>
          <ac:grpSpMkLst>
            <pc:docMk/>
            <pc:sldMk cId="1935588517" sldId="260"/>
            <ac:grpSpMk id="5" creationId="{333B5D69-F7E6-42F4-94F2-4F3122C35218}"/>
          </ac:grpSpMkLst>
        </pc:grpChg>
        <pc:grpChg chg="add mod">
          <ac:chgData name="Mohamed Irshath N" userId="028f250865647d56" providerId="LiveId" clId="{448432E5-107E-4890-9AE6-1E9F1D9CD1CF}" dt="2024-09-20T06:24:12.063" v="695" actId="1076"/>
          <ac:grpSpMkLst>
            <pc:docMk/>
            <pc:sldMk cId="1935588517" sldId="260"/>
            <ac:grpSpMk id="41" creationId="{7F9DB26E-DA34-4F29-BF64-3457498D2083}"/>
          </ac:grpSpMkLst>
        </pc:grpChg>
        <pc:picChg chg="add mod">
          <ac:chgData name="Mohamed Irshath N" userId="028f250865647d56" providerId="LiveId" clId="{448432E5-107E-4890-9AE6-1E9F1D9CD1CF}" dt="2024-09-20T05:30:36.067" v="406" actId="164"/>
          <ac:picMkLst>
            <pc:docMk/>
            <pc:sldMk cId="1935588517" sldId="260"/>
            <ac:picMk id="3" creationId="{C86DA3CE-472D-48DA-BEC4-7BB739BF0671}"/>
          </ac:picMkLst>
        </pc:picChg>
        <pc:picChg chg="add mod">
          <ac:chgData name="Mohamed Irshath N" userId="028f250865647d56" providerId="LiveId" clId="{448432E5-107E-4890-9AE6-1E9F1D9CD1CF}" dt="2024-09-20T05:33:22.332" v="419" actId="1076"/>
          <ac:picMkLst>
            <pc:docMk/>
            <pc:sldMk cId="1935588517" sldId="260"/>
            <ac:picMk id="8" creationId="{8B6A64BB-50F5-4E81-8E6B-19D8BEFC53E3}"/>
          </ac:picMkLst>
        </pc:picChg>
        <pc:picChg chg="add mod">
          <ac:chgData name="Mohamed Irshath N" userId="028f250865647d56" providerId="LiveId" clId="{448432E5-107E-4890-9AE6-1E9F1D9CD1CF}" dt="2024-09-20T06:22:58.920" v="690" actId="164"/>
          <ac:picMkLst>
            <pc:docMk/>
            <pc:sldMk cId="1935588517" sldId="260"/>
            <ac:picMk id="12" creationId="{A12F231C-53E9-40A9-A6AA-8D54C017A2B3}"/>
          </ac:picMkLst>
        </pc:picChg>
        <pc:picChg chg="add mod">
          <ac:chgData name="Mohamed Irshath N" userId="028f250865647d56" providerId="LiveId" clId="{448432E5-107E-4890-9AE6-1E9F1D9CD1CF}" dt="2024-09-20T05:45:28.617" v="496" actId="1076"/>
          <ac:picMkLst>
            <pc:docMk/>
            <pc:sldMk cId="1935588517" sldId="260"/>
            <ac:picMk id="16" creationId="{8E7AD6B8-067B-4A15-9D37-620759219DCE}"/>
          </ac:picMkLst>
        </pc:picChg>
        <pc:picChg chg="add mod">
          <ac:chgData name="Mohamed Irshath N" userId="028f250865647d56" providerId="LiveId" clId="{448432E5-107E-4890-9AE6-1E9F1D9CD1CF}" dt="2024-09-20T06:21:17.936" v="683" actId="1076"/>
          <ac:picMkLst>
            <pc:docMk/>
            <pc:sldMk cId="1935588517" sldId="260"/>
            <ac:picMk id="20" creationId="{E60860D0-B535-4A69-8AC7-FC562C076BCE}"/>
          </ac:picMkLst>
        </pc:picChg>
        <pc:picChg chg="add mod">
          <ac:chgData name="Mohamed Irshath N" userId="028f250865647d56" providerId="LiveId" clId="{448432E5-107E-4890-9AE6-1E9F1D9CD1CF}" dt="2024-09-20T06:22:35.285" v="688" actId="1076"/>
          <ac:picMkLst>
            <pc:docMk/>
            <pc:sldMk cId="1935588517" sldId="260"/>
            <ac:picMk id="26" creationId="{D23FC718-6468-4AE3-A0A7-DC351995DB41}"/>
          </ac:picMkLst>
        </pc:picChg>
        <pc:picChg chg="add mod">
          <ac:chgData name="Mohamed Irshath N" userId="028f250865647d56" providerId="LiveId" clId="{448432E5-107E-4890-9AE6-1E9F1D9CD1CF}" dt="2024-09-20T06:22:17.358" v="687" actId="1076"/>
          <ac:picMkLst>
            <pc:docMk/>
            <pc:sldMk cId="1935588517" sldId="260"/>
            <ac:picMk id="28" creationId="{4845DCFF-5703-4B91-B8DC-125CD9F5EC4E}"/>
          </ac:picMkLst>
        </pc:picChg>
        <pc:picChg chg="add mod">
          <ac:chgData name="Mohamed Irshath N" userId="028f250865647d56" providerId="LiveId" clId="{448432E5-107E-4890-9AE6-1E9F1D9CD1CF}" dt="2024-09-20T06:22:10.844" v="686" actId="1076"/>
          <ac:picMkLst>
            <pc:docMk/>
            <pc:sldMk cId="1935588517" sldId="260"/>
            <ac:picMk id="30" creationId="{F1BA52D4-4890-4EC2-95C2-C62AA6408E16}"/>
          </ac:picMkLst>
        </pc:picChg>
        <pc:picChg chg="add del mod">
          <ac:chgData name="Mohamed Irshath N" userId="028f250865647d56" providerId="LiveId" clId="{448432E5-107E-4890-9AE6-1E9F1D9CD1CF}" dt="2024-09-20T06:07:55.581" v="595" actId="478"/>
          <ac:picMkLst>
            <pc:docMk/>
            <pc:sldMk cId="1935588517" sldId="260"/>
            <ac:picMk id="32" creationId="{E9749417-5991-4AEA-972A-84C04C70355B}"/>
          </ac:picMkLst>
        </pc:picChg>
        <pc:picChg chg="add mod">
          <ac:chgData name="Mohamed Irshath N" userId="028f250865647d56" providerId="LiveId" clId="{448432E5-107E-4890-9AE6-1E9F1D9CD1CF}" dt="2024-09-20T06:20:37.402" v="678" actId="1076"/>
          <ac:picMkLst>
            <pc:docMk/>
            <pc:sldMk cId="1935588517" sldId="260"/>
            <ac:picMk id="36" creationId="{324978DE-2876-43BF-8AD7-9A4C45D9BDD0}"/>
          </ac:picMkLst>
        </pc:picChg>
        <pc:picChg chg="add mod">
          <ac:chgData name="Mohamed Irshath N" userId="028f250865647d56" providerId="LiveId" clId="{448432E5-107E-4890-9AE6-1E9F1D9CD1CF}" dt="2024-09-20T06:20:30.198" v="677" actId="1076"/>
          <ac:picMkLst>
            <pc:docMk/>
            <pc:sldMk cId="1935588517" sldId="260"/>
            <ac:picMk id="38" creationId="{C75BB2FE-3FDF-4DA6-951A-6B1A2060E394}"/>
          </ac:picMkLst>
        </pc:picChg>
        <pc:picChg chg="add mod">
          <ac:chgData name="Mohamed Irshath N" userId="028f250865647d56" providerId="LiveId" clId="{448432E5-107E-4890-9AE6-1E9F1D9CD1CF}" dt="2024-09-20T06:20:17.263" v="676" actId="1076"/>
          <ac:picMkLst>
            <pc:docMk/>
            <pc:sldMk cId="1935588517" sldId="260"/>
            <ac:picMk id="40" creationId="{DB0F908F-E13E-47F8-8DE0-784AF0FA1D76}"/>
          </ac:picMkLst>
        </pc:picChg>
      </pc:sldChg>
      <pc:sldChg chg="addSp modSp mod modTransition">
        <pc:chgData name="Mohamed Irshath N" userId="028f250865647d56" providerId="LiveId" clId="{448432E5-107E-4890-9AE6-1E9F1D9CD1CF}" dt="2024-09-21T07:48:16.207" v="3094"/>
        <pc:sldMkLst>
          <pc:docMk/>
          <pc:sldMk cId="2458532925" sldId="261"/>
        </pc:sldMkLst>
        <pc:spChg chg="add mod">
          <ac:chgData name="Mohamed Irshath N" userId="028f250865647d56" providerId="LiveId" clId="{448432E5-107E-4890-9AE6-1E9F1D9CD1CF}" dt="2024-09-20T06:37:39.093" v="707" actId="1076"/>
          <ac:spMkLst>
            <pc:docMk/>
            <pc:sldMk cId="2458532925" sldId="261"/>
            <ac:spMk id="2" creationId="{39BE4203-0EE4-4641-87F5-050A9997311A}"/>
          </ac:spMkLst>
        </pc:spChg>
        <pc:spChg chg="add mod">
          <ac:chgData name="Mohamed Irshath N" userId="028f250865647d56" providerId="LiveId" clId="{448432E5-107E-4890-9AE6-1E9F1D9CD1CF}" dt="2024-09-20T06:39:06.670" v="731" actId="1076"/>
          <ac:spMkLst>
            <pc:docMk/>
            <pc:sldMk cId="2458532925" sldId="261"/>
            <ac:spMk id="5" creationId="{47C3B9EA-FC10-4B5F-A06E-5E0744FDEA94}"/>
          </ac:spMkLst>
        </pc:spChg>
        <pc:spChg chg="add mod">
          <ac:chgData name="Mohamed Irshath N" userId="028f250865647d56" providerId="LiveId" clId="{448432E5-107E-4890-9AE6-1E9F1D9CD1CF}" dt="2024-09-20T06:40:45.316" v="743" actId="1076"/>
          <ac:spMkLst>
            <pc:docMk/>
            <pc:sldMk cId="2458532925" sldId="261"/>
            <ac:spMk id="8" creationId="{583D1E6D-0E75-4F68-AC26-4A4416F9BDB9}"/>
          </ac:spMkLst>
        </pc:spChg>
        <pc:spChg chg="add mod">
          <ac:chgData name="Mohamed Irshath N" userId="028f250865647d56" providerId="LiveId" clId="{448432E5-107E-4890-9AE6-1E9F1D9CD1CF}" dt="2024-09-20T06:42:41.510" v="774" actId="1076"/>
          <ac:spMkLst>
            <pc:docMk/>
            <pc:sldMk cId="2458532925" sldId="261"/>
            <ac:spMk id="9" creationId="{8166A99A-41DF-48C8-95F6-E75A2C37A72E}"/>
          </ac:spMkLst>
        </pc:spChg>
        <pc:spChg chg="add mod">
          <ac:chgData name="Mohamed Irshath N" userId="028f250865647d56" providerId="LiveId" clId="{448432E5-107E-4890-9AE6-1E9F1D9CD1CF}" dt="2024-09-20T06:44:39.047" v="784" actId="1076"/>
          <ac:spMkLst>
            <pc:docMk/>
            <pc:sldMk cId="2458532925" sldId="261"/>
            <ac:spMk id="10" creationId="{A0349739-4BCD-46A5-B836-2086B2C7977C}"/>
          </ac:spMkLst>
        </pc:spChg>
        <pc:picChg chg="add mod">
          <ac:chgData name="Mohamed Irshath N" userId="028f250865647d56" providerId="LiveId" clId="{448432E5-107E-4890-9AE6-1E9F1D9CD1CF}" dt="2024-09-20T06:37:31.980" v="706" actId="14100"/>
          <ac:picMkLst>
            <pc:docMk/>
            <pc:sldMk cId="2458532925" sldId="261"/>
            <ac:picMk id="4" creationId="{B04BFC23-41EC-401C-A9AC-E0C24B2E8149}"/>
          </ac:picMkLst>
        </pc:picChg>
        <pc:picChg chg="add mod">
          <ac:chgData name="Mohamed Irshath N" userId="028f250865647d56" providerId="LiveId" clId="{448432E5-107E-4890-9AE6-1E9F1D9CD1CF}" dt="2024-09-20T06:39:53.206" v="737" actId="1076"/>
          <ac:picMkLst>
            <pc:docMk/>
            <pc:sldMk cId="2458532925" sldId="261"/>
            <ac:picMk id="7" creationId="{B1395D79-8569-4957-A4F8-D36B7F08EF08}"/>
          </ac:picMkLst>
        </pc:picChg>
      </pc:sldChg>
      <pc:sldChg chg="addSp modSp mod modTransition">
        <pc:chgData name="Mohamed Irshath N" userId="028f250865647d56" providerId="LiveId" clId="{448432E5-107E-4890-9AE6-1E9F1D9CD1CF}" dt="2024-09-21T07:48:16.207" v="3094"/>
        <pc:sldMkLst>
          <pc:docMk/>
          <pc:sldMk cId="1293570440" sldId="262"/>
        </pc:sldMkLst>
        <pc:spChg chg="add mod">
          <ac:chgData name="Mohamed Irshath N" userId="028f250865647d56" providerId="LiveId" clId="{448432E5-107E-4890-9AE6-1E9F1D9CD1CF}" dt="2024-09-20T09:55:03.803" v="964" actId="1076"/>
          <ac:spMkLst>
            <pc:docMk/>
            <pc:sldMk cId="1293570440" sldId="262"/>
            <ac:spMk id="4" creationId="{9A4F2BF8-1A52-47A0-8BEC-7952857A2B8A}"/>
          </ac:spMkLst>
        </pc:spChg>
        <pc:spChg chg="add mod">
          <ac:chgData name="Mohamed Irshath N" userId="028f250865647d56" providerId="LiveId" clId="{448432E5-107E-4890-9AE6-1E9F1D9CD1CF}" dt="2024-09-20T11:05:47.764" v="1090" actId="1076"/>
          <ac:spMkLst>
            <pc:docMk/>
            <pc:sldMk cId="1293570440" sldId="262"/>
            <ac:spMk id="5" creationId="{3F612039-56F3-4793-8E71-FCF496C01D4F}"/>
          </ac:spMkLst>
        </pc:spChg>
        <pc:spChg chg="add mod">
          <ac:chgData name="Mohamed Irshath N" userId="028f250865647d56" providerId="LiveId" clId="{448432E5-107E-4890-9AE6-1E9F1D9CD1CF}" dt="2024-09-20T11:05:53.589" v="1091" actId="1076"/>
          <ac:spMkLst>
            <pc:docMk/>
            <pc:sldMk cId="1293570440" sldId="262"/>
            <ac:spMk id="6" creationId="{4C126223-9A5A-47C2-996F-18203B93578C}"/>
          </ac:spMkLst>
        </pc:spChg>
        <pc:picChg chg="add mod">
          <ac:chgData name="Mohamed Irshath N" userId="028f250865647d56" providerId="LiveId" clId="{448432E5-107E-4890-9AE6-1E9F1D9CD1CF}" dt="2024-09-20T09:54:53.334" v="963" actId="14100"/>
          <ac:picMkLst>
            <pc:docMk/>
            <pc:sldMk cId="1293570440" sldId="262"/>
            <ac:picMk id="3" creationId="{1333F056-81E4-4FC9-810A-407B51A0605F}"/>
          </ac:picMkLst>
        </pc:picChg>
        <pc:picChg chg="add mod">
          <ac:chgData name="Mohamed Irshath N" userId="028f250865647d56" providerId="LiveId" clId="{448432E5-107E-4890-9AE6-1E9F1D9CD1CF}" dt="2024-09-20T11:07:35.692" v="1095" actId="1076"/>
          <ac:picMkLst>
            <pc:docMk/>
            <pc:sldMk cId="1293570440" sldId="262"/>
            <ac:picMk id="8" creationId="{6A15C8F9-C058-48B7-894F-D4A18A56DDD9}"/>
          </ac:picMkLst>
        </pc:picChg>
        <pc:picChg chg="add mod">
          <ac:chgData name="Mohamed Irshath N" userId="028f250865647d56" providerId="LiveId" clId="{448432E5-107E-4890-9AE6-1E9F1D9CD1CF}" dt="2024-09-20T11:08:18.588" v="1100" actId="1076"/>
          <ac:picMkLst>
            <pc:docMk/>
            <pc:sldMk cId="1293570440" sldId="262"/>
            <ac:picMk id="10" creationId="{7061B54C-C8AA-42D6-A507-B78891654EA8}"/>
          </ac:picMkLst>
        </pc:picChg>
      </pc:sldChg>
      <pc:sldChg chg="addSp modSp mod modTransition">
        <pc:chgData name="Mohamed Irshath N" userId="028f250865647d56" providerId="LiveId" clId="{448432E5-107E-4890-9AE6-1E9F1D9CD1CF}" dt="2024-09-21T07:48:16.207" v="3094"/>
        <pc:sldMkLst>
          <pc:docMk/>
          <pc:sldMk cId="2689622934" sldId="263"/>
        </pc:sldMkLst>
        <pc:spChg chg="add mod">
          <ac:chgData name="Mohamed Irshath N" userId="028f250865647d56" providerId="LiveId" clId="{448432E5-107E-4890-9AE6-1E9F1D9CD1CF}" dt="2024-09-20T11:09:06.197" v="1103" actId="1076"/>
          <ac:spMkLst>
            <pc:docMk/>
            <pc:sldMk cId="2689622934" sldId="263"/>
            <ac:spMk id="2" creationId="{021BEC1C-A3AC-4C55-8626-82076B6BDFE9}"/>
          </ac:spMkLst>
        </pc:spChg>
        <pc:spChg chg="add mod">
          <ac:chgData name="Mohamed Irshath N" userId="028f250865647d56" providerId="LiveId" clId="{448432E5-107E-4890-9AE6-1E9F1D9CD1CF}" dt="2024-09-20T10:10:04.473" v="984" actId="1076"/>
          <ac:spMkLst>
            <pc:docMk/>
            <pc:sldMk cId="2689622934" sldId="263"/>
            <ac:spMk id="5" creationId="{7236FF37-981D-41D0-96EC-AB8554437846}"/>
          </ac:spMkLst>
        </pc:spChg>
        <pc:spChg chg="add mod">
          <ac:chgData name="Mohamed Irshath N" userId="028f250865647d56" providerId="LiveId" clId="{448432E5-107E-4890-9AE6-1E9F1D9CD1CF}" dt="2024-09-20T10:11:54.951" v="1013" actId="1076"/>
          <ac:spMkLst>
            <pc:docMk/>
            <pc:sldMk cId="2689622934" sldId="263"/>
            <ac:spMk id="6" creationId="{B48CD92B-102E-4B0C-B8F0-E29C97393933}"/>
          </ac:spMkLst>
        </pc:spChg>
        <pc:spChg chg="add mod">
          <ac:chgData name="Mohamed Irshath N" userId="028f250865647d56" providerId="LiveId" clId="{448432E5-107E-4890-9AE6-1E9F1D9CD1CF}" dt="2024-09-20T10:57:55.385" v="1089" actId="164"/>
          <ac:spMkLst>
            <pc:docMk/>
            <pc:sldMk cId="2689622934" sldId="263"/>
            <ac:spMk id="7" creationId="{0F7A4FD0-6EE4-4727-A215-92B151828E15}"/>
          </ac:spMkLst>
        </pc:spChg>
        <pc:spChg chg="add mod">
          <ac:chgData name="Mohamed Irshath N" userId="028f250865647d56" providerId="LiveId" clId="{448432E5-107E-4890-9AE6-1E9F1D9CD1CF}" dt="2024-09-20T10:57:55.385" v="1089" actId="164"/>
          <ac:spMkLst>
            <pc:docMk/>
            <pc:sldMk cId="2689622934" sldId="263"/>
            <ac:spMk id="10" creationId="{CB0AB980-DD4F-4974-9940-E93FAE382040}"/>
          </ac:spMkLst>
        </pc:spChg>
        <pc:spChg chg="add mod">
          <ac:chgData name="Mohamed Irshath N" userId="028f250865647d56" providerId="LiveId" clId="{448432E5-107E-4890-9AE6-1E9F1D9CD1CF}" dt="2024-09-20T10:57:45.660" v="1088" actId="164"/>
          <ac:spMkLst>
            <pc:docMk/>
            <pc:sldMk cId="2689622934" sldId="263"/>
            <ac:spMk id="13" creationId="{FB6819EA-7DC1-4267-857F-5F94085EA1B3}"/>
          </ac:spMkLst>
        </pc:spChg>
        <pc:spChg chg="add mod">
          <ac:chgData name="Mohamed Irshath N" userId="028f250865647d56" providerId="LiveId" clId="{448432E5-107E-4890-9AE6-1E9F1D9CD1CF}" dt="2024-09-20T10:57:45.660" v="1088" actId="164"/>
          <ac:spMkLst>
            <pc:docMk/>
            <pc:sldMk cId="2689622934" sldId="263"/>
            <ac:spMk id="14" creationId="{998253CD-E444-47C0-B7B6-8E25C2F5504E}"/>
          </ac:spMkLst>
        </pc:spChg>
        <pc:spChg chg="add mod">
          <ac:chgData name="Mohamed Irshath N" userId="028f250865647d56" providerId="LiveId" clId="{448432E5-107E-4890-9AE6-1E9F1D9CD1CF}" dt="2024-09-20T11:13:52.750" v="1124" actId="164"/>
          <ac:spMkLst>
            <pc:docMk/>
            <pc:sldMk cId="2689622934" sldId="263"/>
            <ac:spMk id="21" creationId="{B4E6E980-C13A-4FBC-B6B9-16476BA77937}"/>
          </ac:spMkLst>
        </pc:spChg>
        <pc:spChg chg="add mod">
          <ac:chgData name="Mohamed Irshath N" userId="028f250865647d56" providerId="LiveId" clId="{448432E5-107E-4890-9AE6-1E9F1D9CD1CF}" dt="2024-09-20T11:27:58.288" v="1214" actId="164"/>
          <ac:spMkLst>
            <pc:docMk/>
            <pc:sldMk cId="2689622934" sldId="263"/>
            <ac:spMk id="22" creationId="{9CD6667F-B174-4CD5-B9DE-97085E49C608}"/>
          </ac:spMkLst>
        </pc:spChg>
        <pc:spChg chg="add mod">
          <ac:chgData name="Mohamed Irshath N" userId="028f250865647d56" providerId="LiveId" clId="{448432E5-107E-4890-9AE6-1E9F1D9CD1CF}" dt="2024-09-20T11:27:41.197" v="1213" actId="164"/>
          <ac:spMkLst>
            <pc:docMk/>
            <pc:sldMk cId="2689622934" sldId="263"/>
            <ac:spMk id="26" creationId="{AF04F18A-DBAF-4560-9D63-C761DBB05DB8}"/>
          </ac:spMkLst>
        </pc:spChg>
        <pc:spChg chg="add mod">
          <ac:chgData name="Mohamed Irshath N" userId="028f250865647d56" providerId="LiveId" clId="{448432E5-107E-4890-9AE6-1E9F1D9CD1CF}" dt="2024-09-20T11:27:41.197" v="1213" actId="164"/>
          <ac:spMkLst>
            <pc:docMk/>
            <pc:sldMk cId="2689622934" sldId="263"/>
            <ac:spMk id="27" creationId="{9CA3ED0D-A1BE-47A2-AD19-B7A2B03ABECD}"/>
          </ac:spMkLst>
        </pc:spChg>
        <pc:grpChg chg="add mod">
          <ac:chgData name="Mohamed Irshath N" userId="028f250865647d56" providerId="LiveId" clId="{448432E5-107E-4890-9AE6-1E9F1D9CD1CF}" dt="2024-09-20T11:18:12.054" v="1157" actId="1076"/>
          <ac:grpSpMkLst>
            <pc:docMk/>
            <pc:sldMk cId="2689622934" sldId="263"/>
            <ac:grpSpMk id="15" creationId="{B023417D-E643-4ADA-B413-3F029CD5369F}"/>
          </ac:grpSpMkLst>
        </pc:grpChg>
        <pc:grpChg chg="add mod">
          <ac:chgData name="Mohamed Irshath N" userId="028f250865647d56" providerId="LiveId" clId="{448432E5-107E-4890-9AE6-1E9F1D9CD1CF}" dt="2024-09-20T11:19:14.573" v="1160" actId="1076"/>
          <ac:grpSpMkLst>
            <pc:docMk/>
            <pc:sldMk cId="2689622934" sldId="263"/>
            <ac:grpSpMk id="16" creationId="{62705A1B-3ABC-4197-9A66-18AEF038BDF4}"/>
          </ac:grpSpMkLst>
        </pc:grpChg>
        <pc:grpChg chg="add mod">
          <ac:chgData name="Mohamed Irshath N" userId="028f250865647d56" providerId="LiveId" clId="{448432E5-107E-4890-9AE6-1E9F1D9CD1CF}" dt="2024-09-20T11:27:58.288" v="1214" actId="164"/>
          <ac:grpSpMkLst>
            <pc:docMk/>
            <pc:sldMk cId="2689622934" sldId="263"/>
            <ac:grpSpMk id="23" creationId="{56492E6D-E9E6-4067-A2C4-1A0072149C2D}"/>
          </ac:grpSpMkLst>
        </pc:grpChg>
        <pc:grpChg chg="add mod">
          <ac:chgData name="Mohamed Irshath N" userId="028f250865647d56" providerId="LiveId" clId="{448432E5-107E-4890-9AE6-1E9F1D9CD1CF}" dt="2024-09-20T11:28:47.062" v="1219" actId="1076"/>
          <ac:grpSpMkLst>
            <pc:docMk/>
            <pc:sldMk cId="2689622934" sldId="263"/>
            <ac:grpSpMk id="28" creationId="{F9FD06F0-2DF9-4E08-94A0-0517A37A2FE1}"/>
          </ac:grpSpMkLst>
        </pc:grpChg>
        <pc:grpChg chg="add mod">
          <ac:chgData name="Mohamed Irshath N" userId="028f250865647d56" providerId="LiveId" clId="{448432E5-107E-4890-9AE6-1E9F1D9CD1CF}" dt="2024-09-20T11:28:24.781" v="1217" actId="1076"/>
          <ac:grpSpMkLst>
            <pc:docMk/>
            <pc:sldMk cId="2689622934" sldId="263"/>
            <ac:grpSpMk id="29" creationId="{C9797822-F126-49C2-9968-4C63EA3F82FC}"/>
          </ac:grpSpMkLst>
        </pc:grpChg>
        <pc:picChg chg="add mod">
          <ac:chgData name="Mohamed Irshath N" userId="028f250865647d56" providerId="LiveId" clId="{448432E5-107E-4890-9AE6-1E9F1D9CD1CF}" dt="2024-09-20T10:09:09.703" v="978" actId="14100"/>
          <ac:picMkLst>
            <pc:docMk/>
            <pc:sldMk cId="2689622934" sldId="263"/>
            <ac:picMk id="4" creationId="{11FCD018-C3F3-4AE4-BA10-FB25DBB46478}"/>
          </ac:picMkLst>
        </pc:picChg>
        <pc:picChg chg="add mod">
          <ac:chgData name="Mohamed Irshath N" userId="028f250865647d56" providerId="LiveId" clId="{448432E5-107E-4890-9AE6-1E9F1D9CD1CF}" dt="2024-09-20T10:57:55.385" v="1089" actId="164"/>
          <ac:picMkLst>
            <pc:docMk/>
            <pc:sldMk cId="2689622934" sldId="263"/>
            <ac:picMk id="9" creationId="{64326672-8EE5-4508-BBB4-96A8A123B625}"/>
          </ac:picMkLst>
        </pc:picChg>
        <pc:picChg chg="add mod">
          <ac:chgData name="Mohamed Irshath N" userId="028f250865647d56" providerId="LiveId" clId="{448432E5-107E-4890-9AE6-1E9F1D9CD1CF}" dt="2024-09-20T10:57:45.660" v="1088" actId="164"/>
          <ac:picMkLst>
            <pc:docMk/>
            <pc:sldMk cId="2689622934" sldId="263"/>
            <ac:picMk id="12" creationId="{EFE483DE-F96B-4758-82C5-67BB7799E5BA}"/>
          </ac:picMkLst>
        </pc:picChg>
        <pc:picChg chg="add mod">
          <ac:chgData name="Mohamed Irshath N" userId="028f250865647d56" providerId="LiveId" clId="{448432E5-107E-4890-9AE6-1E9F1D9CD1CF}" dt="2024-09-20T11:09:39.054" v="1106" actId="1076"/>
          <ac:picMkLst>
            <pc:docMk/>
            <pc:sldMk cId="2689622934" sldId="263"/>
            <ac:picMk id="18" creationId="{75213274-8873-48E7-931C-2CEE6872B503}"/>
          </ac:picMkLst>
        </pc:picChg>
        <pc:picChg chg="add mod">
          <ac:chgData name="Mohamed Irshath N" userId="028f250865647d56" providerId="LiveId" clId="{448432E5-107E-4890-9AE6-1E9F1D9CD1CF}" dt="2024-09-20T11:13:52.750" v="1124" actId="164"/>
          <ac:picMkLst>
            <pc:docMk/>
            <pc:sldMk cId="2689622934" sldId="263"/>
            <ac:picMk id="20" creationId="{C53484F8-EC9C-45E2-AF1B-E5F56317038F}"/>
          </ac:picMkLst>
        </pc:picChg>
        <pc:picChg chg="add mod">
          <ac:chgData name="Mohamed Irshath N" userId="028f250865647d56" providerId="LiveId" clId="{448432E5-107E-4890-9AE6-1E9F1D9CD1CF}" dt="2024-09-20T11:27:41.197" v="1213" actId="164"/>
          <ac:picMkLst>
            <pc:docMk/>
            <pc:sldMk cId="2689622934" sldId="263"/>
            <ac:picMk id="25" creationId="{C889CAED-9124-4D48-8FC3-EE46B4CC74F6}"/>
          </ac:picMkLst>
        </pc:picChg>
      </pc:sldChg>
      <pc:sldChg chg="addSp modSp mod modTransition">
        <pc:chgData name="Mohamed Irshath N" userId="028f250865647d56" providerId="LiveId" clId="{448432E5-107E-4890-9AE6-1E9F1D9CD1CF}" dt="2024-09-21T07:48:16.207" v="3094"/>
        <pc:sldMkLst>
          <pc:docMk/>
          <pc:sldMk cId="937285961" sldId="264"/>
        </pc:sldMkLst>
        <pc:spChg chg="add mod">
          <ac:chgData name="Mohamed Irshath N" userId="028f250865647d56" providerId="LiveId" clId="{448432E5-107E-4890-9AE6-1E9F1D9CD1CF}" dt="2024-09-20T12:34:23.783" v="1474" actId="164"/>
          <ac:spMkLst>
            <pc:docMk/>
            <pc:sldMk cId="937285961" sldId="264"/>
            <ac:spMk id="4" creationId="{9E9CABF1-3D97-470E-AAE3-B516F811BE3F}"/>
          </ac:spMkLst>
        </pc:spChg>
        <pc:spChg chg="add mod">
          <ac:chgData name="Mohamed Irshath N" userId="028f250865647d56" providerId="LiveId" clId="{448432E5-107E-4890-9AE6-1E9F1D9CD1CF}" dt="2024-09-20T13:03:49.049" v="1693" actId="403"/>
          <ac:spMkLst>
            <pc:docMk/>
            <pc:sldMk cId="937285961" sldId="264"/>
            <ac:spMk id="6" creationId="{393AB064-BC6A-48D4-8859-3C43665B593E}"/>
          </ac:spMkLst>
        </pc:spChg>
        <pc:spChg chg="add mod">
          <ac:chgData name="Mohamed Irshath N" userId="028f250865647d56" providerId="LiveId" clId="{448432E5-107E-4890-9AE6-1E9F1D9CD1CF}" dt="2024-09-20T13:02:29.266" v="1691" actId="1076"/>
          <ac:spMkLst>
            <pc:docMk/>
            <pc:sldMk cId="937285961" sldId="264"/>
            <ac:spMk id="9" creationId="{B310B6DE-25E8-4E54-85E6-6A88ACEBD76E}"/>
          </ac:spMkLst>
        </pc:spChg>
        <pc:spChg chg="add mod">
          <ac:chgData name="Mohamed Irshath N" userId="028f250865647d56" providerId="LiveId" clId="{448432E5-107E-4890-9AE6-1E9F1D9CD1CF}" dt="2024-09-20T12:57:19.196" v="1656" actId="2710"/>
          <ac:spMkLst>
            <pc:docMk/>
            <pc:sldMk cId="937285961" sldId="264"/>
            <ac:spMk id="11" creationId="{AEB1DA58-D17D-4B09-81B6-262A4CFC82C4}"/>
          </ac:spMkLst>
        </pc:spChg>
        <pc:spChg chg="add mod">
          <ac:chgData name="Mohamed Irshath N" userId="028f250865647d56" providerId="LiveId" clId="{448432E5-107E-4890-9AE6-1E9F1D9CD1CF}" dt="2024-09-20T12:57:19.196" v="1656" actId="2710"/>
          <ac:spMkLst>
            <pc:docMk/>
            <pc:sldMk cId="937285961" sldId="264"/>
            <ac:spMk id="14" creationId="{1603F373-82F3-433B-A3A3-FCC85F6F3997}"/>
          </ac:spMkLst>
        </pc:spChg>
        <pc:spChg chg="add mod">
          <ac:chgData name="Mohamed Irshath N" userId="028f250865647d56" providerId="LiveId" clId="{448432E5-107E-4890-9AE6-1E9F1D9CD1CF}" dt="2024-09-20T15:26:37.917" v="2508" actId="1076"/>
          <ac:spMkLst>
            <pc:docMk/>
            <pc:sldMk cId="937285961" sldId="264"/>
            <ac:spMk id="16" creationId="{0F8C2892-41B8-4F6D-9EFE-B3B07E3134FA}"/>
          </ac:spMkLst>
        </pc:spChg>
        <pc:spChg chg="add mod">
          <ac:chgData name="Mohamed Irshath N" userId="028f250865647d56" providerId="LiveId" clId="{448432E5-107E-4890-9AE6-1E9F1D9CD1CF}" dt="2024-09-20T12:57:30.501" v="1658" actId="2710"/>
          <ac:spMkLst>
            <pc:docMk/>
            <pc:sldMk cId="937285961" sldId="264"/>
            <ac:spMk id="19" creationId="{894D1F4F-E99E-4B87-B921-34600CB8B97D}"/>
          </ac:spMkLst>
        </pc:spChg>
        <pc:spChg chg="add mod">
          <ac:chgData name="Mohamed Irshath N" userId="028f250865647d56" providerId="LiveId" clId="{448432E5-107E-4890-9AE6-1E9F1D9CD1CF}" dt="2024-09-20T12:57:30.501" v="1658" actId="2710"/>
          <ac:spMkLst>
            <pc:docMk/>
            <pc:sldMk cId="937285961" sldId="264"/>
            <ac:spMk id="20" creationId="{B580CA4A-CBB1-4369-A305-6FB3E9A27CA6}"/>
          </ac:spMkLst>
        </pc:spChg>
        <pc:spChg chg="add mod">
          <ac:chgData name="Mohamed Irshath N" userId="028f250865647d56" providerId="LiveId" clId="{448432E5-107E-4890-9AE6-1E9F1D9CD1CF}" dt="2024-09-20T12:55:37.812" v="1645" actId="2710"/>
          <ac:spMkLst>
            <pc:docMk/>
            <pc:sldMk cId="937285961" sldId="264"/>
            <ac:spMk id="23" creationId="{9CC551A2-6F53-42A3-B62D-D7A321A68077}"/>
          </ac:spMkLst>
        </pc:spChg>
        <pc:spChg chg="add mod">
          <ac:chgData name="Mohamed Irshath N" userId="028f250865647d56" providerId="LiveId" clId="{448432E5-107E-4890-9AE6-1E9F1D9CD1CF}" dt="2024-09-20T12:55:37.812" v="1645" actId="2710"/>
          <ac:spMkLst>
            <pc:docMk/>
            <pc:sldMk cId="937285961" sldId="264"/>
            <ac:spMk id="24" creationId="{9BA4DDE7-7DF7-47FD-A979-F2C5675A8F02}"/>
          </ac:spMkLst>
        </pc:spChg>
        <pc:spChg chg="add mod">
          <ac:chgData name="Mohamed Irshath N" userId="028f250865647d56" providerId="LiveId" clId="{448432E5-107E-4890-9AE6-1E9F1D9CD1CF}" dt="2024-09-20T12:59:32.841" v="1668" actId="1076"/>
          <ac:spMkLst>
            <pc:docMk/>
            <pc:sldMk cId="937285961" sldId="264"/>
            <ac:spMk id="27" creationId="{0F045069-39F4-4076-97F5-0D815683BF39}"/>
          </ac:spMkLst>
        </pc:spChg>
        <pc:spChg chg="add mod">
          <ac:chgData name="Mohamed Irshath N" userId="028f250865647d56" providerId="LiveId" clId="{448432E5-107E-4890-9AE6-1E9F1D9CD1CF}" dt="2024-09-20T13:01:40.078" v="1690" actId="2710"/>
          <ac:spMkLst>
            <pc:docMk/>
            <pc:sldMk cId="937285961" sldId="264"/>
            <ac:spMk id="30" creationId="{AD0C265E-9B6F-4611-960F-924C753E9A09}"/>
          </ac:spMkLst>
        </pc:spChg>
        <pc:grpChg chg="add mod">
          <ac:chgData name="Mohamed Irshath N" userId="028f250865647d56" providerId="LiveId" clId="{448432E5-107E-4890-9AE6-1E9F1D9CD1CF}" dt="2024-09-20T15:26:30.247" v="2507" actId="1076"/>
          <ac:grpSpMkLst>
            <pc:docMk/>
            <pc:sldMk cId="937285961" sldId="264"/>
            <ac:grpSpMk id="5" creationId="{76C17B95-6E66-4280-A0BE-73554C33ED2C}"/>
          </ac:grpSpMkLst>
        </pc:grpChg>
        <pc:grpChg chg="add mod">
          <ac:chgData name="Mohamed Irshath N" userId="028f250865647d56" providerId="LiveId" clId="{448432E5-107E-4890-9AE6-1E9F1D9CD1CF}" dt="2024-09-20T12:57:25.109" v="1657" actId="1076"/>
          <ac:grpSpMkLst>
            <pc:docMk/>
            <pc:sldMk cId="937285961" sldId="264"/>
            <ac:grpSpMk id="10" creationId="{9D33DB7F-B396-4265-A4AB-A25BAB54D362}"/>
          </ac:grpSpMkLst>
        </pc:grpChg>
        <pc:grpChg chg="add mod">
          <ac:chgData name="Mohamed Irshath N" userId="028f250865647d56" providerId="LiveId" clId="{448432E5-107E-4890-9AE6-1E9F1D9CD1CF}" dt="2024-09-20T12:57:45.061" v="1660" actId="1076"/>
          <ac:grpSpMkLst>
            <pc:docMk/>
            <pc:sldMk cId="937285961" sldId="264"/>
            <ac:grpSpMk id="15" creationId="{32DA0FAA-78EB-418E-BBCB-A5D8D1A37D2E}"/>
          </ac:grpSpMkLst>
        </pc:grpChg>
        <pc:grpChg chg="add mod">
          <ac:chgData name="Mohamed Irshath N" userId="028f250865647d56" providerId="LiveId" clId="{448432E5-107E-4890-9AE6-1E9F1D9CD1CF}" dt="2024-09-20T12:57:38.007" v="1659" actId="1076"/>
          <ac:grpSpMkLst>
            <pc:docMk/>
            <pc:sldMk cId="937285961" sldId="264"/>
            <ac:grpSpMk id="25" creationId="{598F8532-A985-461E-8A3E-3FA7F665140D}"/>
          </ac:grpSpMkLst>
        </pc:grpChg>
        <pc:grpChg chg="add mod">
          <ac:chgData name="Mohamed Irshath N" userId="028f250865647d56" providerId="LiveId" clId="{448432E5-107E-4890-9AE6-1E9F1D9CD1CF}" dt="2024-09-20T12:56:47.478" v="1652" actId="1076"/>
          <ac:grpSpMkLst>
            <pc:docMk/>
            <pc:sldMk cId="937285961" sldId="264"/>
            <ac:grpSpMk id="26" creationId="{E2042CFC-BDC7-4DB3-B449-E6A76B0A8137}"/>
          </ac:grpSpMkLst>
        </pc:grpChg>
        <pc:picChg chg="add mod">
          <ac:chgData name="Mohamed Irshath N" userId="028f250865647d56" providerId="LiveId" clId="{448432E5-107E-4890-9AE6-1E9F1D9CD1CF}" dt="2024-09-20T12:34:23.783" v="1474" actId="164"/>
          <ac:picMkLst>
            <pc:docMk/>
            <pc:sldMk cId="937285961" sldId="264"/>
            <ac:picMk id="3" creationId="{7237D823-63BB-43C7-BE0F-57E2EC5F18E7}"/>
          </ac:picMkLst>
        </pc:picChg>
        <pc:picChg chg="add mod">
          <ac:chgData name="Mohamed Irshath N" userId="028f250865647d56" providerId="LiveId" clId="{448432E5-107E-4890-9AE6-1E9F1D9CD1CF}" dt="2024-09-20T12:41:30.782" v="1517" actId="164"/>
          <ac:picMkLst>
            <pc:docMk/>
            <pc:sldMk cId="937285961" sldId="264"/>
            <ac:picMk id="8" creationId="{79B97EBD-8B63-49BD-BB73-17DBB2BB8E64}"/>
          </ac:picMkLst>
        </pc:picChg>
        <pc:picChg chg="add mod">
          <ac:chgData name="Mohamed Irshath N" userId="028f250865647d56" providerId="LiveId" clId="{448432E5-107E-4890-9AE6-1E9F1D9CD1CF}" dt="2024-09-20T12:45:50.354" v="1560" actId="164"/>
          <ac:picMkLst>
            <pc:docMk/>
            <pc:sldMk cId="937285961" sldId="264"/>
            <ac:picMk id="13" creationId="{579AA987-11C3-4535-8DCB-31521C5658B0}"/>
          </ac:picMkLst>
        </pc:picChg>
        <pc:picChg chg="add mod">
          <ac:chgData name="Mohamed Irshath N" userId="028f250865647d56" providerId="LiveId" clId="{448432E5-107E-4890-9AE6-1E9F1D9CD1CF}" dt="2024-09-20T12:56:35.570" v="1649" actId="164"/>
          <ac:picMkLst>
            <pc:docMk/>
            <pc:sldMk cId="937285961" sldId="264"/>
            <ac:picMk id="18" creationId="{F27FDF5A-AEB9-411D-803D-31F7DB30FE26}"/>
          </ac:picMkLst>
        </pc:picChg>
        <pc:picChg chg="add mod">
          <ac:chgData name="Mohamed Irshath N" userId="028f250865647d56" providerId="LiveId" clId="{448432E5-107E-4890-9AE6-1E9F1D9CD1CF}" dt="2024-09-20T12:55:25.915" v="1644" actId="164"/>
          <ac:picMkLst>
            <pc:docMk/>
            <pc:sldMk cId="937285961" sldId="264"/>
            <ac:picMk id="22" creationId="{ABA9A3C1-AB06-43EB-B907-5E58581D6CBD}"/>
          </ac:picMkLst>
        </pc:picChg>
        <pc:picChg chg="add mod">
          <ac:chgData name="Mohamed Irshath N" userId="028f250865647d56" providerId="LiveId" clId="{448432E5-107E-4890-9AE6-1E9F1D9CD1CF}" dt="2024-09-20T13:00:22.496" v="1673" actId="1076"/>
          <ac:picMkLst>
            <pc:docMk/>
            <pc:sldMk cId="937285961" sldId="264"/>
            <ac:picMk id="29" creationId="{B49E6686-2E10-41DE-9EF6-ACDC3EFC4516}"/>
          </ac:picMkLst>
        </pc:picChg>
      </pc:sldChg>
      <pc:sldChg chg="addSp delSp modSp new mod modTransition">
        <pc:chgData name="Mohamed Irshath N" userId="028f250865647d56" providerId="LiveId" clId="{448432E5-107E-4890-9AE6-1E9F1D9CD1CF}" dt="2024-09-21T07:48:16.207" v="3094"/>
        <pc:sldMkLst>
          <pc:docMk/>
          <pc:sldMk cId="2080740473" sldId="265"/>
        </pc:sldMkLst>
        <pc:spChg chg="add mod">
          <ac:chgData name="Mohamed Irshath N" userId="028f250865647d56" providerId="LiveId" clId="{448432E5-107E-4890-9AE6-1E9F1D9CD1CF}" dt="2024-09-20T13:20:40.814" v="1913" actId="1076"/>
          <ac:spMkLst>
            <pc:docMk/>
            <pc:sldMk cId="2080740473" sldId="265"/>
            <ac:spMk id="2" creationId="{88A8FB03-51AD-4BD6-87DB-B65A3287ADE8}"/>
          </ac:spMkLst>
        </pc:spChg>
        <pc:spChg chg="add mod">
          <ac:chgData name="Mohamed Irshath N" userId="028f250865647d56" providerId="LiveId" clId="{448432E5-107E-4890-9AE6-1E9F1D9CD1CF}" dt="2024-09-20T13:19:33.899" v="1905" actId="2710"/>
          <ac:spMkLst>
            <pc:docMk/>
            <pc:sldMk cId="2080740473" sldId="265"/>
            <ac:spMk id="5" creationId="{957BEEBF-EBE9-460D-8126-87B777C25631}"/>
          </ac:spMkLst>
        </pc:spChg>
        <pc:spChg chg="add mod">
          <ac:chgData name="Mohamed Irshath N" userId="028f250865647d56" providerId="LiveId" clId="{448432E5-107E-4890-9AE6-1E9F1D9CD1CF}" dt="2024-09-20T13:21:06.842" v="1916" actId="1076"/>
          <ac:spMkLst>
            <pc:docMk/>
            <pc:sldMk cId="2080740473" sldId="265"/>
            <ac:spMk id="8" creationId="{26078582-009A-43AF-BA01-077D3CE07728}"/>
          </ac:spMkLst>
        </pc:spChg>
        <pc:spChg chg="add mod">
          <ac:chgData name="Mohamed Irshath N" userId="028f250865647d56" providerId="LiveId" clId="{448432E5-107E-4890-9AE6-1E9F1D9CD1CF}" dt="2024-09-20T13:20:17.905" v="1911" actId="2710"/>
          <ac:spMkLst>
            <pc:docMk/>
            <pc:sldMk cId="2080740473" sldId="265"/>
            <ac:spMk id="9" creationId="{055E213C-79EF-493B-8BC6-0685FC28757F}"/>
          </ac:spMkLst>
        </pc:spChg>
        <pc:spChg chg="add mod">
          <ac:chgData name="Mohamed Irshath N" userId="028f250865647d56" providerId="LiveId" clId="{448432E5-107E-4890-9AE6-1E9F1D9CD1CF}" dt="2024-09-20T13:12:56.401" v="1762" actId="571"/>
          <ac:spMkLst>
            <pc:docMk/>
            <pc:sldMk cId="2080740473" sldId="265"/>
            <ac:spMk id="10" creationId="{AE3C4503-6D72-4003-B6F7-DA69F50939B4}"/>
          </ac:spMkLst>
        </pc:spChg>
        <pc:spChg chg="add mod">
          <ac:chgData name="Mohamed Irshath N" userId="028f250865647d56" providerId="LiveId" clId="{448432E5-107E-4890-9AE6-1E9F1D9CD1CF}" dt="2024-09-20T13:20:27.363" v="1912" actId="2710"/>
          <ac:spMkLst>
            <pc:docMk/>
            <pc:sldMk cId="2080740473" sldId="265"/>
            <ac:spMk id="11" creationId="{E10B6A03-2069-4FF7-96E9-EEA927178B41}"/>
          </ac:spMkLst>
        </pc:spChg>
        <pc:spChg chg="add mod">
          <ac:chgData name="Mohamed Irshath N" userId="028f250865647d56" providerId="LiveId" clId="{448432E5-107E-4890-9AE6-1E9F1D9CD1CF}" dt="2024-09-20T13:20:27.363" v="1912" actId="2710"/>
          <ac:spMkLst>
            <pc:docMk/>
            <pc:sldMk cId="2080740473" sldId="265"/>
            <ac:spMk id="14" creationId="{3F481F7A-BB7E-4B72-A09C-A06C01E84468}"/>
          </ac:spMkLst>
        </pc:spChg>
        <pc:spChg chg="add del mod">
          <ac:chgData name="Mohamed Irshath N" userId="028f250865647d56" providerId="LiveId" clId="{448432E5-107E-4890-9AE6-1E9F1D9CD1CF}" dt="2024-09-20T13:18:32.403" v="1903"/>
          <ac:spMkLst>
            <pc:docMk/>
            <pc:sldMk cId="2080740473" sldId="265"/>
            <ac:spMk id="16" creationId="{17D33BE6-B3E1-42AE-8030-9C5B8445650D}"/>
          </ac:spMkLst>
        </pc:spChg>
        <pc:grpChg chg="add mod">
          <ac:chgData name="Mohamed Irshath N" userId="028f250865647d56" providerId="LiveId" clId="{448432E5-107E-4890-9AE6-1E9F1D9CD1CF}" dt="2024-09-20T13:20:48.588" v="1914" actId="1076"/>
          <ac:grpSpMkLst>
            <pc:docMk/>
            <pc:sldMk cId="2080740473" sldId="265"/>
            <ac:grpSpMk id="17" creationId="{F57EF53F-33FB-4600-96EF-1E51251282BF}"/>
          </ac:grpSpMkLst>
        </pc:grpChg>
        <pc:grpChg chg="add mod">
          <ac:chgData name="Mohamed Irshath N" userId="028f250865647d56" providerId="LiveId" clId="{448432E5-107E-4890-9AE6-1E9F1D9CD1CF}" dt="2024-09-20T13:21:32.556" v="1918" actId="1076"/>
          <ac:grpSpMkLst>
            <pc:docMk/>
            <pc:sldMk cId="2080740473" sldId="265"/>
            <ac:grpSpMk id="18" creationId="{B059B9C9-0F10-47DD-BEBB-4E0038CC5BF6}"/>
          </ac:grpSpMkLst>
        </pc:grpChg>
        <pc:grpChg chg="add mod">
          <ac:chgData name="Mohamed Irshath N" userId="028f250865647d56" providerId="LiveId" clId="{448432E5-107E-4890-9AE6-1E9F1D9CD1CF}" dt="2024-09-20T13:21:22.301" v="1917" actId="1076"/>
          <ac:grpSpMkLst>
            <pc:docMk/>
            <pc:sldMk cId="2080740473" sldId="265"/>
            <ac:grpSpMk id="19" creationId="{5F5E1348-B41A-433F-9747-1D2A2D943CBC}"/>
          </ac:grpSpMkLst>
        </pc:grpChg>
        <pc:picChg chg="add mod">
          <ac:chgData name="Mohamed Irshath N" userId="028f250865647d56" providerId="LiveId" clId="{448432E5-107E-4890-9AE6-1E9F1D9CD1CF}" dt="2024-09-20T13:19:30.198" v="1904" actId="164"/>
          <ac:picMkLst>
            <pc:docMk/>
            <pc:sldMk cId="2080740473" sldId="265"/>
            <ac:picMk id="4" creationId="{D9F5FA73-9361-41E3-9C61-534229CF9865}"/>
          </ac:picMkLst>
        </pc:picChg>
        <pc:picChg chg="add mod">
          <ac:chgData name="Mohamed Irshath N" userId="028f250865647d56" providerId="LiveId" clId="{448432E5-107E-4890-9AE6-1E9F1D9CD1CF}" dt="2024-09-20T13:20:09.572" v="1909" actId="164"/>
          <ac:picMkLst>
            <pc:docMk/>
            <pc:sldMk cId="2080740473" sldId="265"/>
            <ac:picMk id="7" creationId="{5BD5B0EB-88A7-4F36-AB31-CD2755A42095}"/>
          </ac:picMkLst>
        </pc:picChg>
        <pc:picChg chg="add mod">
          <ac:chgData name="Mohamed Irshath N" userId="028f250865647d56" providerId="LiveId" clId="{448432E5-107E-4890-9AE6-1E9F1D9CD1CF}" dt="2024-09-20T13:19:56.451" v="1907" actId="164"/>
          <ac:picMkLst>
            <pc:docMk/>
            <pc:sldMk cId="2080740473" sldId="265"/>
            <ac:picMk id="13" creationId="{5C2473F6-9747-48AB-A4F6-B38E81472B10}"/>
          </ac:picMkLst>
        </pc:picChg>
      </pc:sldChg>
      <pc:sldChg chg="addSp modSp new mod modTransition">
        <pc:chgData name="Mohamed Irshath N" userId="028f250865647d56" providerId="LiveId" clId="{448432E5-107E-4890-9AE6-1E9F1D9CD1CF}" dt="2024-09-21T07:48:16.207" v="3094"/>
        <pc:sldMkLst>
          <pc:docMk/>
          <pc:sldMk cId="384284723" sldId="266"/>
        </pc:sldMkLst>
        <pc:spChg chg="add mod">
          <ac:chgData name="Mohamed Irshath N" userId="028f250865647d56" providerId="LiveId" clId="{448432E5-107E-4890-9AE6-1E9F1D9CD1CF}" dt="2024-09-20T13:38:44.945" v="1931" actId="1076"/>
          <ac:spMkLst>
            <pc:docMk/>
            <pc:sldMk cId="384284723" sldId="266"/>
            <ac:spMk id="4" creationId="{73B4F57A-4345-452A-8B4D-6F2001CA4766}"/>
          </ac:spMkLst>
        </pc:spChg>
        <pc:spChg chg="add mod">
          <ac:chgData name="Mohamed Irshath N" userId="028f250865647d56" providerId="LiveId" clId="{448432E5-107E-4890-9AE6-1E9F1D9CD1CF}" dt="2024-09-20T13:40:41.853" v="1941" actId="1076"/>
          <ac:spMkLst>
            <pc:docMk/>
            <pc:sldMk cId="384284723" sldId="266"/>
            <ac:spMk id="7" creationId="{83F3F193-9B3A-451C-B2A0-07AD7030051C}"/>
          </ac:spMkLst>
        </pc:spChg>
        <pc:spChg chg="add mod">
          <ac:chgData name="Mohamed Irshath N" userId="028f250865647d56" providerId="LiveId" clId="{448432E5-107E-4890-9AE6-1E9F1D9CD1CF}" dt="2024-09-20T13:42:48.952" v="1974" actId="2710"/>
          <ac:spMkLst>
            <pc:docMk/>
            <pc:sldMk cId="384284723" sldId="266"/>
            <ac:spMk id="8" creationId="{A975F003-BE8E-4E41-994F-A02A5E6E8946}"/>
          </ac:spMkLst>
        </pc:spChg>
        <pc:spChg chg="add mod">
          <ac:chgData name="Mohamed Irshath N" userId="028f250865647d56" providerId="LiveId" clId="{448432E5-107E-4890-9AE6-1E9F1D9CD1CF}" dt="2024-09-20T13:44:39.017" v="1987" actId="1076"/>
          <ac:spMkLst>
            <pc:docMk/>
            <pc:sldMk cId="384284723" sldId="266"/>
            <ac:spMk id="11" creationId="{03477965-9CEB-4491-8792-BCBABAB83E1C}"/>
          </ac:spMkLst>
        </pc:spChg>
        <pc:spChg chg="add mod">
          <ac:chgData name="Mohamed Irshath N" userId="028f250865647d56" providerId="LiveId" clId="{448432E5-107E-4890-9AE6-1E9F1D9CD1CF}" dt="2024-09-20T13:46:54.427" v="2022" actId="1076"/>
          <ac:spMkLst>
            <pc:docMk/>
            <pc:sldMk cId="384284723" sldId="266"/>
            <ac:spMk id="12" creationId="{4887F28B-47E3-4506-8339-507912B23D0F}"/>
          </ac:spMkLst>
        </pc:spChg>
        <pc:spChg chg="add mod">
          <ac:chgData name="Mohamed Irshath N" userId="028f250865647d56" providerId="LiveId" clId="{448432E5-107E-4890-9AE6-1E9F1D9CD1CF}" dt="2024-09-20T13:48:47.420" v="2038" actId="1076"/>
          <ac:spMkLst>
            <pc:docMk/>
            <pc:sldMk cId="384284723" sldId="266"/>
            <ac:spMk id="15" creationId="{F8179B60-C211-4C8B-8F86-C6F32361B2FF}"/>
          </ac:spMkLst>
        </pc:spChg>
        <pc:spChg chg="add mod">
          <ac:chgData name="Mohamed Irshath N" userId="028f250865647d56" providerId="LiveId" clId="{448432E5-107E-4890-9AE6-1E9F1D9CD1CF}" dt="2024-09-20T13:55:46.753" v="2123" actId="1076"/>
          <ac:spMkLst>
            <pc:docMk/>
            <pc:sldMk cId="384284723" sldId="266"/>
            <ac:spMk id="16" creationId="{F8747F54-AEC0-4891-AAB0-DD5FB5A868EA}"/>
          </ac:spMkLst>
        </pc:spChg>
        <pc:spChg chg="add mod">
          <ac:chgData name="Mohamed Irshath N" userId="028f250865647d56" providerId="LiveId" clId="{448432E5-107E-4890-9AE6-1E9F1D9CD1CF}" dt="2024-09-20T13:55:53.579" v="2124" actId="164"/>
          <ac:spMkLst>
            <pc:docMk/>
            <pc:sldMk cId="384284723" sldId="266"/>
            <ac:spMk id="19" creationId="{6BDC982B-ED1E-4D85-ACC4-B5A91912D460}"/>
          </ac:spMkLst>
        </pc:spChg>
        <pc:spChg chg="add mod">
          <ac:chgData name="Mohamed Irshath N" userId="028f250865647d56" providerId="LiveId" clId="{448432E5-107E-4890-9AE6-1E9F1D9CD1CF}" dt="2024-09-20T13:56:00.687" v="2125" actId="1076"/>
          <ac:spMkLst>
            <pc:docMk/>
            <pc:sldMk cId="384284723" sldId="266"/>
            <ac:spMk id="20" creationId="{DE694ABE-B02F-4537-9598-27324A1E4432}"/>
          </ac:spMkLst>
        </pc:spChg>
        <pc:grpChg chg="add mod">
          <ac:chgData name="Mohamed Irshath N" userId="028f250865647d56" providerId="LiveId" clId="{448432E5-107E-4890-9AE6-1E9F1D9CD1CF}" dt="2024-09-20T13:56:06.467" v="2126" actId="1076"/>
          <ac:grpSpMkLst>
            <pc:docMk/>
            <pc:sldMk cId="384284723" sldId="266"/>
            <ac:grpSpMk id="21" creationId="{976E46DC-AB3D-42E9-ADFA-22F1D4B98596}"/>
          </ac:grpSpMkLst>
        </pc:grpChg>
        <pc:picChg chg="add mod">
          <ac:chgData name="Mohamed Irshath N" userId="028f250865647d56" providerId="LiveId" clId="{448432E5-107E-4890-9AE6-1E9F1D9CD1CF}" dt="2024-09-20T14:07:32.220" v="2139" actId="1076"/>
          <ac:picMkLst>
            <pc:docMk/>
            <pc:sldMk cId="384284723" sldId="266"/>
            <ac:picMk id="3" creationId="{05C1DA51-B5BE-4E64-B097-D3E9516CE6B3}"/>
          </ac:picMkLst>
        </pc:picChg>
        <pc:picChg chg="add mod">
          <ac:chgData name="Mohamed Irshath N" userId="028f250865647d56" providerId="LiveId" clId="{448432E5-107E-4890-9AE6-1E9F1D9CD1CF}" dt="2024-09-20T13:39:50.304" v="1935" actId="14100"/>
          <ac:picMkLst>
            <pc:docMk/>
            <pc:sldMk cId="384284723" sldId="266"/>
            <ac:picMk id="6" creationId="{34B4ABA0-AD85-49F9-867B-90AB4072FCD5}"/>
          </ac:picMkLst>
        </pc:picChg>
        <pc:picChg chg="add mod">
          <ac:chgData name="Mohamed Irshath N" userId="028f250865647d56" providerId="LiveId" clId="{448432E5-107E-4890-9AE6-1E9F1D9CD1CF}" dt="2024-09-20T13:43:48.610" v="1980" actId="1076"/>
          <ac:picMkLst>
            <pc:docMk/>
            <pc:sldMk cId="384284723" sldId="266"/>
            <ac:picMk id="10" creationId="{50C80F6F-16A9-47CB-AF99-FCBB84FC8EE0}"/>
          </ac:picMkLst>
        </pc:picChg>
        <pc:picChg chg="add mod">
          <ac:chgData name="Mohamed Irshath N" userId="028f250865647d56" providerId="LiveId" clId="{448432E5-107E-4890-9AE6-1E9F1D9CD1CF}" dt="2024-09-20T13:48:51.872" v="2039" actId="1076"/>
          <ac:picMkLst>
            <pc:docMk/>
            <pc:sldMk cId="384284723" sldId="266"/>
            <ac:picMk id="14" creationId="{C20C809C-7F53-4B85-9092-81425629D081}"/>
          </ac:picMkLst>
        </pc:picChg>
        <pc:picChg chg="add mod">
          <ac:chgData name="Mohamed Irshath N" userId="028f250865647d56" providerId="LiveId" clId="{448432E5-107E-4890-9AE6-1E9F1D9CD1CF}" dt="2024-09-20T13:55:53.579" v="2124" actId="164"/>
          <ac:picMkLst>
            <pc:docMk/>
            <pc:sldMk cId="384284723" sldId="266"/>
            <ac:picMk id="18" creationId="{9400E937-7C97-4DCB-9191-936823A88E66}"/>
          </ac:picMkLst>
        </pc:picChg>
      </pc:sldChg>
      <pc:sldChg chg="addSp delSp modSp new mod modTransition">
        <pc:chgData name="Mohamed Irshath N" userId="028f250865647d56" providerId="LiveId" clId="{448432E5-107E-4890-9AE6-1E9F1D9CD1CF}" dt="2024-09-21T07:48:16.207" v="3094"/>
        <pc:sldMkLst>
          <pc:docMk/>
          <pc:sldMk cId="3325971347" sldId="267"/>
        </pc:sldMkLst>
        <pc:spChg chg="add mod">
          <ac:chgData name="Mohamed Irshath N" userId="028f250865647d56" providerId="LiveId" clId="{448432E5-107E-4890-9AE6-1E9F1D9CD1CF}" dt="2024-09-20T15:00:21.500" v="2346" actId="2710"/>
          <ac:spMkLst>
            <pc:docMk/>
            <pc:sldMk cId="3325971347" sldId="267"/>
            <ac:spMk id="4" creationId="{802AC1D4-5B2F-47BC-820A-BD03F300B4A8}"/>
          </ac:spMkLst>
        </pc:spChg>
        <pc:spChg chg="add mod">
          <ac:chgData name="Mohamed Irshath N" userId="028f250865647d56" providerId="LiveId" clId="{448432E5-107E-4890-9AE6-1E9F1D9CD1CF}" dt="2024-09-20T15:00:21.500" v="2346" actId="2710"/>
          <ac:spMkLst>
            <pc:docMk/>
            <pc:sldMk cId="3325971347" sldId="267"/>
            <ac:spMk id="5" creationId="{088FCDED-C175-4B92-B432-555ED2D94DEA}"/>
          </ac:spMkLst>
        </pc:spChg>
        <pc:spChg chg="add mod">
          <ac:chgData name="Mohamed Irshath N" userId="028f250865647d56" providerId="LiveId" clId="{448432E5-107E-4890-9AE6-1E9F1D9CD1CF}" dt="2024-09-20T15:00:28.108" v="2347" actId="2710"/>
          <ac:spMkLst>
            <pc:docMk/>
            <pc:sldMk cId="3325971347" sldId="267"/>
            <ac:spMk id="6" creationId="{A3D9E2E2-973E-4C53-9A61-14C89D6FBBD9}"/>
          </ac:spMkLst>
        </pc:spChg>
        <pc:spChg chg="add mod">
          <ac:chgData name="Mohamed Irshath N" userId="028f250865647d56" providerId="LiveId" clId="{448432E5-107E-4890-9AE6-1E9F1D9CD1CF}" dt="2024-09-20T15:19:57.332" v="2468" actId="113"/>
          <ac:spMkLst>
            <pc:docMk/>
            <pc:sldMk cId="3325971347" sldId="267"/>
            <ac:spMk id="7" creationId="{3DBD8805-AC1A-4B47-A807-73BDD4783B6B}"/>
          </ac:spMkLst>
        </pc:spChg>
        <pc:spChg chg="add mod">
          <ac:chgData name="Mohamed Irshath N" userId="028f250865647d56" providerId="LiveId" clId="{448432E5-107E-4890-9AE6-1E9F1D9CD1CF}" dt="2024-09-20T15:00:32.747" v="2348" actId="2710"/>
          <ac:spMkLst>
            <pc:docMk/>
            <pc:sldMk cId="3325971347" sldId="267"/>
            <ac:spMk id="8" creationId="{40B4B752-5056-4B19-9D06-DA69BC862AF9}"/>
          </ac:spMkLst>
        </pc:spChg>
        <pc:spChg chg="add mod">
          <ac:chgData name="Mohamed Irshath N" userId="028f250865647d56" providerId="LiveId" clId="{448432E5-107E-4890-9AE6-1E9F1D9CD1CF}" dt="2024-09-20T15:00:32.747" v="2348" actId="2710"/>
          <ac:spMkLst>
            <pc:docMk/>
            <pc:sldMk cId="3325971347" sldId="267"/>
            <ac:spMk id="9" creationId="{23365D15-5C33-4793-B3CC-5F2B67D3FE2D}"/>
          </ac:spMkLst>
        </pc:spChg>
        <pc:spChg chg="add mod">
          <ac:chgData name="Mohamed Irshath N" userId="028f250865647d56" providerId="LiveId" clId="{448432E5-107E-4890-9AE6-1E9F1D9CD1CF}" dt="2024-09-20T15:00:38.980" v="2349" actId="2710"/>
          <ac:spMkLst>
            <pc:docMk/>
            <pc:sldMk cId="3325971347" sldId="267"/>
            <ac:spMk id="11" creationId="{2C3AE3CC-39D8-42F3-A3E0-07A61F7CD52D}"/>
          </ac:spMkLst>
        </pc:spChg>
        <pc:spChg chg="add mod">
          <ac:chgData name="Mohamed Irshath N" userId="028f250865647d56" providerId="LiveId" clId="{448432E5-107E-4890-9AE6-1E9F1D9CD1CF}" dt="2024-09-20T15:19:57.332" v="2468" actId="113"/>
          <ac:spMkLst>
            <pc:docMk/>
            <pc:sldMk cId="3325971347" sldId="267"/>
            <ac:spMk id="12" creationId="{7D72D62E-C201-4C1D-8DD5-97EED56D563E}"/>
          </ac:spMkLst>
        </pc:spChg>
        <pc:spChg chg="add mod">
          <ac:chgData name="Mohamed Irshath N" userId="028f250865647d56" providerId="LiveId" clId="{448432E5-107E-4890-9AE6-1E9F1D9CD1CF}" dt="2024-09-20T14:56:41.787" v="2319" actId="948"/>
          <ac:spMkLst>
            <pc:docMk/>
            <pc:sldMk cId="3325971347" sldId="267"/>
            <ac:spMk id="26" creationId="{894A919C-DB7F-4A05-952A-2696B16A1C8F}"/>
          </ac:spMkLst>
        </pc:spChg>
        <pc:spChg chg="add mod">
          <ac:chgData name="Mohamed Irshath N" userId="028f250865647d56" providerId="LiveId" clId="{448432E5-107E-4890-9AE6-1E9F1D9CD1CF}" dt="2024-09-20T15:18:02.125" v="2463" actId="113"/>
          <ac:spMkLst>
            <pc:docMk/>
            <pc:sldMk cId="3325971347" sldId="267"/>
            <ac:spMk id="27" creationId="{3D78EFC9-C741-4259-B0EF-5CAD66F4FCBE}"/>
          </ac:spMkLst>
        </pc:spChg>
        <pc:spChg chg="add mod">
          <ac:chgData name="Mohamed Irshath N" userId="028f250865647d56" providerId="LiveId" clId="{448432E5-107E-4890-9AE6-1E9F1D9CD1CF}" dt="2024-09-20T15:04:42.623" v="2371" actId="164"/>
          <ac:spMkLst>
            <pc:docMk/>
            <pc:sldMk cId="3325971347" sldId="267"/>
            <ac:spMk id="29" creationId="{F62DABA6-EEFD-4908-B535-6AD9D83A04EA}"/>
          </ac:spMkLst>
        </pc:spChg>
        <pc:spChg chg="add mod">
          <ac:chgData name="Mohamed Irshath N" userId="028f250865647d56" providerId="LiveId" clId="{448432E5-107E-4890-9AE6-1E9F1D9CD1CF}" dt="2024-09-20T15:18:42.600" v="2466" actId="113"/>
          <ac:spMkLst>
            <pc:docMk/>
            <pc:sldMk cId="3325971347" sldId="267"/>
            <ac:spMk id="30" creationId="{B701B0A3-9985-4358-810C-1C72FBB27469}"/>
          </ac:spMkLst>
        </pc:spChg>
        <pc:spChg chg="add mod">
          <ac:chgData name="Mohamed Irshath N" userId="028f250865647d56" providerId="LiveId" clId="{448432E5-107E-4890-9AE6-1E9F1D9CD1CF}" dt="2024-09-20T15:14:32.796" v="2431" actId="164"/>
          <ac:spMkLst>
            <pc:docMk/>
            <pc:sldMk cId="3325971347" sldId="267"/>
            <ac:spMk id="39" creationId="{F483F9D3-7852-4094-B961-E1D587FAE680}"/>
          </ac:spMkLst>
        </pc:spChg>
        <pc:spChg chg="add mod">
          <ac:chgData name="Mohamed Irshath N" userId="028f250865647d56" providerId="LiveId" clId="{448432E5-107E-4890-9AE6-1E9F1D9CD1CF}" dt="2024-09-20T15:19:57.332" v="2468" actId="113"/>
          <ac:spMkLst>
            <pc:docMk/>
            <pc:sldMk cId="3325971347" sldId="267"/>
            <ac:spMk id="42" creationId="{0C599E44-D96C-4E55-A08C-0ED8FBCCA178}"/>
          </ac:spMkLst>
        </pc:spChg>
        <pc:spChg chg="add mod">
          <ac:chgData name="Mohamed Irshath N" userId="028f250865647d56" providerId="LiveId" clId="{448432E5-107E-4890-9AE6-1E9F1D9CD1CF}" dt="2024-09-20T15:14:58.290" v="2433" actId="1076"/>
          <ac:spMkLst>
            <pc:docMk/>
            <pc:sldMk cId="3325971347" sldId="267"/>
            <ac:spMk id="43" creationId="{7AC51A16-B1EA-43FB-B82C-863FDDDA68C0}"/>
          </ac:spMkLst>
        </pc:spChg>
        <pc:spChg chg="add mod">
          <ac:chgData name="Mohamed Irshath N" userId="028f250865647d56" providerId="LiveId" clId="{448432E5-107E-4890-9AE6-1E9F1D9CD1CF}" dt="2024-09-20T15:19:57.332" v="2468" actId="113"/>
          <ac:spMkLst>
            <pc:docMk/>
            <pc:sldMk cId="3325971347" sldId="267"/>
            <ac:spMk id="47" creationId="{DC4A97F8-3A01-45C4-8A7C-6836DE658646}"/>
          </ac:spMkLst>
        </pc:spChg>
        <pc:spChg chg="mod">
          <ac:chgData name="Mohamed Irshath N" userId="028f250865647d56" providerId="LiveId" clId="{448432E5-107E-4890-9AE6-1E9F1D9CD1CF}" dt="2024-09-20T15:18:09.951" v="2465" actId="571"/>
          <ac:spMkLst>
            <pc:docMk/>
            <pc:sldMk cId="3325971347" sldId="267"/>
            <ac:spMk id="49" creationId="{D0A2E6E2-5BC0-4877-B295-CEE4D37F01CD}"/>
          </ac:spMkLst>
        </pc:spChg>
        <pc:spChg chg="mod">
          <ac:chgData name="Mohamed Irshath N" userId="028f250865647d56" providerId="LiveId" clId="{448432E5-107E-4890-9AE6-1E9F1D9CD1CF}" dt="2024-09-20T15:18:09.951" v="2465" actId="571"/>
          <ac:spMkLst>
            <pc:docMk/>
            <pc:sldMk cId="3325971347" sldId="267"/>
            <ac:spMk id="50" creationId="{D5373B13-D667-4B61-9710-21747EE538AA}"/>
          </ac:spMkLst>
        </pc:spChg>
        <pc:spChg chg="add mod">
          <ac:chgData name="Mohamed Irshath N" userId="028f250865647d56" providerId="LiveId" clId="{448432E5-107E-4890-9AE6-1E9F1D9CD1CF}" dt="2024-09-20T15:21:02.271" v="2476" actId="1076"/>
          <ac:spMkLst>
            <pc:docMk/>
            <pc:sldMk cId="3325971347" sldId="267"/>
            <ac:spMk id="51" creationId="{C68EDE35-627C-4558-A4D9-975B0DCB25B8}"/>
          </ac:spMkLst>
        </pc:spChg>
        <pc:spChg chg="add mod">
          <ac:chgData name="Mohamed Irshath N" userId="028f250865647d56" providerId="LiveId" clId="{448432E5-107E-4890-9AE6-1E9F1D9CD1CF}" dt="2024-09-20T15:24:58.987" v="2506" actId="13926"/>
          <ac:spMkLst>
            <pc:docMk/>
            <pc:sldMk cId="3325971347" sldId="267"/>
            <ac:spMk id="54" creationId="{C6FC7BE3-C45D-4F2A-804A-957E099B978B}"/>
          </ac:spMkLst>
        </pc:spChg>
        <pc:grpChg chg="add mod">
          <ac:chgData name="Mohamed Irshath N" userId="028f250865647d56" providerId="LiveId" clId="{448432E5-107E-4890-9AE6-1E9F1D9CD1CF}" dt="2024-09-20T15:01:57.400" v="2360" actId="164"/>
          <ac:grpSpMkLst>
            <pc:docMk/>
            <pc:sldMk cId="3325971347" sldId="267"/>
            <ac:grpSpMk id="10" creationId="{5413BBDE-6585-4515-8C02-EAED930E42DA}"/>
          </ac:grpSpMkLst>
        </pc:grpChg>
        <pc:grpChg chg="add mod">
          <ac:chgData name="Mohamed Irshath N" userId="028f250865647d56" providerId="LiveId" clId="{448432E5-107E-4890-9AE6-1E9F1D9CD1CF}" dt="2024-09-20T15:02:17.895" v="2363" actId="164"/>
          <ac:grpSpMkLst>
            <pc:docMk/>
            <pc:sldMk cId="3325971347" sldId="267"/>
            <ac:grpSpMk id="13" creationId="{7A6E60C1-DF0A-44DC-A885-202460C554ED}"/>
          </ac:grpSpMkLst>
        </pc:grpChg>
        <pc:grpChg chg="add mod">
          <ac:chgData name="Mohamed Irshath N" userId="028f250865647d56" providerId="LiveId" clId="{448432E5-107E-4890-9AE6-1E9F1D9CD1CF}" dt="2024-09-20T15:03:49.963" v="2368" actId="164"/>
          <ac:grpSpMkLst>
            <pc:docMk/>
            <pc:sldMk cId="3325971347" sldId="267"/>
            <ac:grpSpMk id="14" creationId="{54F5AB83-1162-4EC9-92F9-40E59EC139BA}"/>
          </ac:grpSpMkLst>
        </pc:grpChg>
        <pc:grpChg chg="add mod">
          <ac:chgData name="Mohamed Irshath N" userId="028f250865647d56" providerId="LiveId" clId="{448432E5-107E-4890-9AE6-1E9F1D9CD1CF}" dt="2024-09-20T14:59:20.811" v="2341" actId="1076"/>
          <ac:grpSpMkLst>
            <pc:docMk/>
            <pc:sldMk cId="3325971347" sldId="267"/>
            <ac:grpSpMk id="15" creationId="{0289C647-676F-40F5-AFC6-F093519E7EA2}"/>
          </ac:grpSpMkLst>
        </pc:grpChg>
        <pc:grpChg chg="add mod">
          <ac:chgData name="Mohamed Irshath N" userId="028f250865647d56" providerId="LiveId" clId="{448432E5-107E-4890-9AE6-1E9F1D9CD1CF}" dt="2024-09-20T15:04:18.597" v="2370" actId="1076"/>
          <ac:grpSpMkLst>
            <pc:docMk/>
            <pc:sldMk cId="3325971347" sldId="267"/>
            <ac:grpSpMk id="28" creationId="{3B1852AB-EA2D-4A39-966B-62F0E657A0DB}"/>
          </ac:grpSpMkLst>
        </pc:grpChg>
        <pc:grpChg chg="add mod">
          <ac:chgData name="Mohamed Irshath N" userId="028f250865647d56" providerId="LiveId" clId="{448432E5-107E-4890-9AE6-1E9F1D9CD1CF}" dt="2024-09-20T15:05:23.363" v="2374" actId="1076"/>
          <ac:grpSpMkLst>
            <pc:docMk/>
            <pc:sldMk cId="3325971347" sldId="267"/>
            <ac:grpSpMk id="31" creationId="{55FC1D0E-5F56-4A94-911A-F432F3BBF00E}"/>
          </ac:grpSpMkLst>
        </pc:grpChg>
        <pc:grpChg chg="add mod">
          <ac:chgData name="Mohamed Irshath N" userId="028f250865647d56" providerId="LiveId" clId="{448432E5-107E-4890-9AE6-1E9F1D9CD1CF}" dt="2024-09-20T15:05:31.345" v="2375" actId="1076"/>
          <ac:grpSpMkLst>
            <pc:docMk/>
            <pc:sldMk cId="3325971347" sldId="267"/>
            <ac:grpSpMk id="32" creationId="{CD06ED95-9A39-4C67-9B86-D559CFDB5A9D}"/>
          </ac:grpSpMkLst>
        </pc:grpChg>
        <pc:grpChg chg="add mod">
          <ac:chgData name="Mohamed Irshath N" userId="028f250865647d56" providerId="LiveId" clId="{448432E5-107E-4890-9AE6-1E9F1D9CD1CF}" dt="2024-09-20T15:05:14.912" v="2373" actId="1076"/>
          <ac:grpSpMkLst>
            <pc:docMk/>
            <pc:sldMk cId="3325971347" sldId="267"/>
            <ac:grpSpMk id="33" creationId="{7E2F6BBE-EE33-4910-AD96-BA20D46C3A14}"/>
          </ac:grpSpMkLst>
        </pc:grpChg>
        <pc:grpChg chg="add mod">
          <ac:chgData name="Mohamed Irshath N" userId="028f250865647d56" providerId="LiveId" clId="{448432E5-107E-4890-9AE6-1E9F1D9CD1CF}" dt="2024-09-20T15:04:58.166" v="2372" actId="1076"/>
          <ac:grpSpMkLst>
            <pc:docMk/>
            <pc:sldMk cId="3325971347" sldId="267"/>
            <ac:grpSpMk id="34" creationId="{354749F6-2879-45CD-9BE2-499545367158}"/>
          </ac:grpSpMkLst>
        </pc:grpChg>
        <pc:grpChg chg="add mod">
          <ac:chgData name="Mohamed Irshath N" userId="028f250865647d56" providerId="LiveId" clId="{448432E5-107E-4890-9AE6-1E9F1D9CD1CF}" dt="2024-09-20T15:14:40.638" v="2432" actId="1076"/>
          <ac:grpSpMkLst>
            <pc:docMk/>
            <pc:sldMk cId="3325971347" sldId="267"/>
            <ac:grpSpMk id="44" creationId="{5C17CD2C-BFC7-4FB5-9DA9-37D9AC2F6679}"/>
          </ac:grpSpMkLst>
        </pc:grpChg>
        <pc:grpChg chg="add mod">
          <ac:chgData name="Mohamed Irshath N" userId="028f250865647d56" providerId="LiveId" clId="{448432E5-107E-4890-9AE6-1E9F1D9CD1CF}" dt="2024-09-20T15:18:09.951" v="2465" actId="571"/>
          <ac:grpSpMkLst>
            <pc:docMk/>
            <pc:sldMk cId="3325971347" sldId="267"/>
            <ac:grpSpMk id="48" creationId="{32A8BA0E-D4AF-46E5-BEA9-88A18CA1D788}"/>
          </ac:grpSpMkLst>
        </pc:grpChg>
        <pc:picChg chg="add mod">
          <ac:chgData name="Mohamed Irshath N" userId="028f250865647d56" providerId="LiveId" clId="{448432E5-107E-4890-9AE6-1E9F1D9CD1CF}" dt="2024-09-20T14:19:33.289" v="2245" actId="164"/>
          <ac:picMkLst>
            <pc:docMk/>
            <pc:sldMk cId="3325971347" sldId="267"/>
            <ac:picMk id="3" creationId="{231AE460-0EA8-4F66-9B17-FBF78EDC0C77}"/>
          </ac:picMkLst>
        </pc:picChg>
        <pc:picChg chg="add del mod">
          <ac:chgData name="Mohamed Irshath N" userId="028f250865647d56" providerId="LiveId" clId="{448432E5-107E-4890-9AE6-1E9F1D9CD1CF}" dt="2024-09-20T14:25:11.988" v="2261" actId="478"/>
          <ac:picMkLst>
            <pc:docMk/>
            <pc:sldMk cId="3325971347" sldId="267"/>
            <ac:picMk id="17" creationId="{D2C61851-7E3B-48D6-8DEB-17CCF3CDA3D3}"/>
          </ac:picMkLst>
        </pc:picChg>
        <pc:picChg chg="add del mod">
          <ac:chgData name="Mohamed Irshath N" userId="028f250865647d56" providerId="LiveId" clId="{448432E5-107E-4890-9AE6-1E9F1D9CD1CF}" dt="2024-09-20T14:25:11.988" v="2261" actId="478"/>
          <ac:picMkLst>
            <pc:docMk/>
            <pc:sldMk cId="3325971347" sldId="267"/>
            <ac:picMk id="19" creationId="{6E8468BA-99B5-4A43-A7C8-6AC4961A0449}"/>
          </ac:picMkLst>
        </pc:picChg>
        <pc:picChg chg="add mod">
          <ac:chgData name="Mohamed Irshath N" userId="028f250865647d56" providerId="LiveId" clId="{448432E5-107E-4890-9AE6-1E9F1D9CD1CF}" dt="2024-09-20T15:03:49.963" v="2368" actId="164"/>
          <ac:picMkLst>
            <pc:docMk/>
            <pc:sldMk cId="3325971347" sldId="267"/>
            <ac:picMk id="21" creationId="{91C8513D-E82D-4F80-8591-FDB6153A1AB9}"/>
          </ac:picMkLst>
        </pc:picChg>
        <pc:picChg chg="add mod">
          <ac:chgData name="Mohamed Irshath N" userId="028f250865647d56" providerId="LiveId" clId="{448432E5-107E-4890-9AE6-1E9F1D9CD1CF}" dt="2024-09-20T15:02:11.896" v="2362" actId="1076"/>
          <ac:picMkLst>
            <pc:docMk/>
            <pc:sldMk cId="3325971347" sldId="267"/>
            <ac:picMk id="23" creationId="{5D881485-0B8D-427B-ABDC-B53ACC9639EF}"/>
          </ac:picMkLst>
        </pc:picChg>
        <pc:picChg chg="add mod">
          <ac:chgData name="Mohamed Irshath N" userId="028f250865647d56" providerId="LiveId" clId="{448432E5-107E-4890-9AE6-1E9F1D9CD1CF}" dt="2024-09-21T06:21:11.438" v="2509" actId="1076"/>
          <ac:picMkLst>
            <pc:docMk/>
            <pc:sldMk cId="3325971347" sldId="267"/>
            <ac:picMk id="25" creationId="{C5071711-4BF2-48AF-B26F-409AC4E1C28D}"/>
          </ac:picMkLst>
        </pc:picChg>
        <pc:picChg chg="add mod">
          <ac:chgData name="Mohamed Irshath N" userId="028f250865647d56" providerId="LiveId" clId="{448432E5-107E-4890-9AE6-1E9F1D9CD1CF}" dt="2024-09-20T15:07:12.587" v="2380" actId="1076"/>
          <ac:picMkLst>
            <pc:docMk/>
            <pc:sldMk cId="3325971347" sldId="267"/>
            <ac:picMk id="36" creationId="{C0E0F631-584C-458C-A205-AF2231EBF298}"/>
          </ac:picMkLst>
        </pc:picChg>
        <pc:picChg chg="add mod">
          <ac:chgData name="Mohamed Irshath N" userId="028f250865647d56" providerId="LiveId" clId="{448432E5-107E-4890-9AE6-1E9F1D9CD1CF}" dt="2024-09-20T15:07:51.156" v="2385" actId="1076"/>
          <ac:picMkLst>
            <pc:docMk/>
            <pc:sldMk cId="3325971347" sldId="267"/>
            <ac:picMk id="38" creationId="{FE709702-DCF5-4706-B8B5-EEE2567A747C}"/>
          </ac:picMkLst>
        </pc:picChg>
        <pc:picChg chg="add mod">
          <ac:chgData name="Mohamed Irshath N" userId="028f250865647d56" providerId="LiveId" clId="{448432E5-107E-4890-9AE6-1E9F1D9CD1CF}" dt="2024-09-20T15:14:32.796" v="2431" actId="164"/>
          <ac:picMkLst>
            <pc:docMk/>
            <pc:sldMk cId="3325971347" sldId="267"/>
            <ac:picMk id="41" creationId="{7B237DB0-0E70-4A3B-BED1-73DFC04676FD}"/>
          </ac:picMkLst>
        </pc:picChg>
        <pc:picChg chg="add mod">
          <ac:chgData name="Mohamed Irshath N" userId="028f250865647d56" providerId="LiveId" clId="{448432E5-107E-4890-9AE6-1E9F1D9CD1CF}" dt="2024-09-20T15:16:03.587" v="2444" actId="1076"/>
          <ac:picMkLst>
            <pc:docMk/>
            <pc:sldMk cId="3325971347" sldId="267"/>
            <ac:picMk id="46" creationId="{A5956AE0-80E0-433E-9BE7-519BA1DAAA1D}"/>
          </ac:picMkLst>
        </pc:picChg>
        <pc:picChg chg="add mod">
          <ac:chgData name="Mohamed Irshath N" userId="028f250865647d56" providerId="LiveId" clId="{448432E5-107E-4890-9AE6-1E9F1D9CD1CF}" dt="2024-09-20T15:22:08.084" v="2484" actId="1076"/>
          <ac:picMkLst>
            <pc:docMk/>
            <pc:sldMk cId="3325971347" sldId="267"/>
            <ac:picMk id="53" creationId="{F77A419D-D96E-415C-A801-0FFB66C746D2}"/>
          </ac:picMkLst>
        </pc:picChg>
      </pc:sldChg>
      <pc:sldChg chg="addSp delSp modSp new mod modTransition">
        <pc:chgData name="Mohamed Irshath N" userId="028f250865647d56" providerId="LiveId" clId="{448432E5-107E-4890-9AE6-1E9F1D9CD1CF}" dt="2024-09-21T07:48:16.207" v="3094"/>
        <pc:sldMkLst>
          <pc:docMk/>
          <pc:sldMk cId="2555356787" sldId="268"/>
        </pc:sldMkLst>
        <pc:spChg chg="add mod topLvl">
          <ac:chgData name="Mohamed Irshath N" userId="028f250865647d56" providerId="LiveId" clId="{448432E5-107E-4890-9AE6-1E9F1D9CD1CF}" dt="2024-09-21T06:36:07.345" v="2552" actId="164"/>
          <ac:spMkLst>
            <pc:docMk/>
            <pc:sldMk cId="2555356787" sldId="268"/>
            <ac:spMk id="2" creationId="{4C83C819-1D55-49BB-AE46-D68989558392}"/>
          </ac:spMkLst>
        </pc:spChg>
        <pc:spChg chg="add mod">
          <ac:chgData name="Mohamed Irshath N" userId="028f250865647d56" providerId="LiveId" clId="{448432E5-107E-4890-9AE6-1E9F1D9CD1CF}" dt="2024-09-21T06:31:54.060" v="2531" actId="1076"/>
          <ac:spMkLst>
            <pc:docMk/>
            <pc:sldMk cId="2555356787" sldId="268"/>
            <ac:spMk id="6" creationId="{5A625CE0-AF0F-4E35-B5A4-2669CBA6C0D6}"/>
          </ac:spMkLst>
        </pc:spChg>
        <pc:spChg chg="add mod">
          <ac:chgData name="Mohamed Irshath N" userId="028f250865647d56" providerId="LiveId" clId="{448432E5-107E-4890-9AE6-1E9F1D9CD1CF}" dt="2024-09-21T06:43:16.497" v="2561" actId="164"/>
          <ac:spMkLst>
            <pc:docMk/>
            <pc:sldMk cId="2555356787" sldId="268"/>
            <ac:spMk id="7" creationId="{4A72CE05-7E7F-4740-AF6E-23B374CE346F}"/>
          </ac:spMkLst>
        </pc:spChg>
        <pc:spChg chg="add mod">
          <ac:chgData name="Mohamed Irshath N" userId="028f250865647d56" providerId="LiveId" clId="{448432E5-107E-4890-9AE6-1E9F1D9CD1CF}" dt="2024-09-21T06:44:44.837" v="2585" actId="1076"/>
          <ac:spMkLst>
            <pc:docMk/>
            <pc:sldMk cId="2555356787" sldId="268"/>
            <ac:spMk id="14" creationId="{2C56E2DD-0EC0-4295-8E99-0BEE71AB2861}"/>
          </ac:spMkLst>
        </pc:spChg>
        <pc:spChg chg="add mod">
          <ac:chgData name="Mohamed Irshath N" userId="028f250865647d56" providerId="LiveId" clId="{448432E5-107E-4890-9AE6-1E9F1D9CD1CF}" dt="2024-09-21T06:46:03.617" v="2592" actId="1076"/>
          <ac:spMkLst>
            <pc:docMk/>
            <pc:sldMk cId="2555356787" sldId="268"/>
            <ac:spMk id="15" creationId="{4E7DF9D5-1CD9-4682-AC0E-C344B5304028}"/>
          </ac:spMkLst>
        </pc:spChg>
        <pc:spChg chg="add mod">
          <ac:chgData name="Mohamed Irshath N" userId="028f250865647d56" providerId="LiveId" clId="{448432E5-107E-4890-9AE6-1E9F1D9CD1CF}" dt="2024-09-21T06:48:27.355" v="2621" actId="1076"/>
          <ac:spMkLst>
            <pc:docMk/>
            <pc:sldMk cId="2555356787" sldId="268"/>
            <ac:spMk id="18" creationId="{12DA6998-B340-45C1-B88F-EA94E435ACB0}"/>
          </ac:spMkLst>
        </pc:spChg>
        <pc:spChg chg="add mod">
          <ac:chgData name="Mohamed Irshath N" userId="028f250865647d56" providerId="LiveId" clId="{448432E5-107E-4890-9AE6-1E9F1D9CD1CF}" dt="2024-09-21T06:49:31.583" v="2628" actId="1076"/>
          <ac:spMkLst>
            <pc:docMk/>
            <pc:sldMk cId="2555356787" sldId="268"/>
            <ac:spMk id="19" creationId="{147C9190-C661-455D-9C95-282E554A251D}"/>
          </ac:spMkLst>
        </pc:spChg>
        <pc:spChg chg="add mod">
          <ac:chgData name="Mohamed Irshath N" userId="028f250865647d56" providerId="LiveId" clId="{448432E5-107E-4890-9AE6-1E9F1D9CD1CF}" dt="2024-09-21T06:52:49.060" v="2657" actId="1076"/>
          <ac:spMkLst>
            <pc:docMk/>
            <pc:sldMk cId="2555356787" sldId="268"/>
            <ac:spMk id="22" creationId="{FFAAC952-369C-4879-AA47-772283DE6583}"/>
          </ac:spMkLst>
        </pc:spChg>
        <pc:grpChg chg="add del mod">
          <ac:chgData name="Mohamed Irshath N" userId="028f250865647d56" providerId="LiveId" clId="{448432E5-107E-4890-9AE6-1E9F1D9CD1CF}" dt="2024-09-21T06:35:12.740" v="2542" actId="165"/>
          <ac:grpSpMkLst>
            <pc:docMk/>
            <pc:sldMk cId="2555356787" sldId="268"/>
            <ac:grpSpMk id="5" creationId="{E00E0246-EDB3-48ED-A5BC-09E0971EF79B}"/>
          </ac:grpSpMkLst>
        </pc:grpChg>
        <pc:grpChg chg="add mod">
          <ac:chgData name="Mohamed Irshath N" userId="028f250865647d56" providerId="LiveId" clId="{448432E5-107E-4890-9AE6-1E9F1D9CD1CF}" dt="2024-09-21T06:36:18.804" v="2553" actId="12788"/>
          <ac:grpSpMkLst>
            <pc:docMk/>
            <pc:sldMk cId="2555356787" sldId="268"/>
            <ac:grpSpMk id="10" creationId="{3ACD9CBB-03E4-4C76-A42E-232ED22B6B05}"/>
          </ac:grpSpMkLst>
        </pc:grpChg>
        <pc:grpChg chg="add mod">
          <ac:chgData name="Mohamed Irshath N" userId="028f250865647d56" providerId="LiveId" clId="{448432E5-107E-4890-9AE6-1E9F1D9CD1CF}" dt="2024-09-21T06:43:27.016" v="2563" actId="1076"/>
          <ac:grpSpMkLst>
            <pc:docMk/>
            <pc:sldMk cId="2555356787" sldId="268"/>
            <ac:grpSpMk id="13" creationId="{8F7CCC2E-38DB-47FB-942D-5189BCBFA469}"/>
          </ac:grpSpMkLst>
        </pc:grpChg>
        <pc:picChg chg="add del mod topLvl">
          <ac:chgData name="Mohamed Irshath N" userId="028f250865647d56" providerId="LiveId" clId="{448432E5-107E-4890-9AE6-1E9F1D9CD1CF}" dt="2024-09-21T06:36:01.121" v="2551" actId="478"/>
          <ac:picMkLst>
            <pc:docMk/>
            <pc:sldMk cId="2555356787" sldId="268"/>
            <ac:picMk id="4" creationId="{DFF896E4-B158-4F30-B7DE-C08F24796AA9}"/>
          </ac:picMkLst>
        </pc:picChg>
        <pc:picChg chg="add mod">
          <ac:chgData name="Mohamed Irshath N" userId="028f250865647d56" providerId="LiveId" clId="{448432E5-107E-4890-9AE6-1E9F1D9CD1CF}" dt="2024-09-21T06:36:07.345" v="2552" actId="164"/>
          <ac:picMkLst>
            <pc:docMk/>
            <pc:sldMk cId="2555356787" sldId="268"/>
            <ac:picMk id="9" creationId="{345B35DB-CAEA-49F4-B62B-CDACBD1EE0D4}"/>
          </ac:picMkLst>
        </pc:picChg>
        <pc:picChg chg="add mod">
          <ac:chgData name="Mohamed Irshath N" userId="028f250865647d56" providerId="LiveId" clId="{448432E5-107E-4890-9AE6-1E9F1D9CD1CF}" dt="2024-09-21T06:43:16.497" v="2561" actId="164"/>
          <ac:picMkLst>
            <pc:docMk/>
            <pc:sldMk cId="2555356787" sldId="268"/>
            <ac:picMk id="12" creationId="{0432779C-8EEE-4A21-9BA0-49D2F02028CC}"/>
          </ac:picMkLst>
        </pc:picChg>
        <pc:picChg chg="add mod">
          <ac:chgData name="Mohamed Irshath N" userId="028f250865647d56" providerId="LiveId" clId="{448432E5-107E-4890-9AE6-1E9F1D9CD1CF}" dt="2024-09-21T06:46:41.942" v="2597" actId="1076"/>
          <ac:picMkLst>
            <pc:docMk/>
            <pc:sldMk cId="2555356787" sldId="268"/>
            <ac:picMk id="17" creationId="{ABBB33B0-6B16-4080-9CDD-32E5257F3BAA}"/>
          </ac:picMkLst>
        </pc:picChg>
        <pc:picChg chg="add mod">
          <ac:chgData name="Mohamed Irshath N" userId="028f250865647d56" providerId="LiveId" clId="{448432E5-107E-4890-9AE6-1E9F1D9CD1CF}" dt="2024-09-21T06:53:57.419" v="2658" actId="1076"/>
          <ac:picMkLst>
            <pc:docMk/>
            <pc:sldMk cId="2555356787" sldId="268"/>
            <ac:picMk id="21" creationId="{5FE11ECB-7EEF-4CE0-834B-1F2BA6A98077}"/>
          </ac:picMkLst>
        </pc:picChg>
        <pc:picChg chg="add del mod">
          <ac:chgData name="Mohamed Irshath N" userId="028f250865647d56" providerId="LiveId" clId="{448432E5-107E-4890-9AE6-1E9F1D9CD1CF}" dt="2024-09-21T06:58:03.722" v="2670" actId="21"/>
          <ac:picMkLst>
            <pc:docMk/>
            <pc:sldMk cId="2555356787" sldId="268"/>
            <ac:picMk id="24" creationId="{80F47770-C580-43E0-9CB8-D58F49E9F03E}"/>
          </ac:picMkLst>
        </pc:picChg>
      </pc:sldChg>
      <pc:sldChg chg="addSp modSp new mod modTransition">
        <pc:chgData name="Mohamed Irshath N" userId="028f250865647d56" providerId="LiveId" clId="{448432E5-107E-4890-9AE6-1E9F1D9CD1CF}" dt="2024-09-21T07:48:16.207" v="3094"/>
        <pc:sldMkLst>
          <pc:docMk/>
          <pc:sldMk cId="209083683" sldId="269"/>
        </pc:sldMkLst>
        <pc:spChg chg="add mod">
          <ac:chgData name="Mohamed Irshath N" userId="028f250865647d56" providerId="LiveId" clId="{448432E5-107E-4890-9AE6-1E9F1D9CD1CF}" dt="2024-09-21T07:02:11.168" v="2704" actId="404"/>
          <ac:spMkLst>
            <pc:docMk/>
            <pc:sldMk cId="209083683" sldId="269"/>
            <ac:spMk id="2" creationId="{45D0D743-6489-4770-8A11-C434D254B670}"/>
          </ac:spMkLst>
        </pc:spChg>
        <pc:spChg chg="add mod">
          <ac:chgData name="Mohamed Irshath N" userId="028f250865647d56" providerId="LiveId" clId="{448432E5-107E-4890-9AE6-1E9F1D9CD1CF}" dt="2024-09-21T07:01:18.838" v="2698" actId="1076"/>
          <ac:spMkLst>
            <pc:docMk/>
            <pc:sldMk cId="209083683" sldId="269"/>
            <ac:spMk id="5" creationId="{1C579816-075D-4270-84CA-14FBE6827046}"/>
          </ac:spMkLst>
        </pc:spChg>
        <pc:spChg chg="add mod">
          <ac:chgData name="Mohamed Irshath N" userId="028f250865647d56" providerId="LiveId" clId="{448432E5-107E-4890-9AE6-1E9F1D9CD1CF}" dt="2024-09-21T07:02:33.087" v="2707" actId="1076"/>
          <ac:spMkLst>
            <pc:docMk/>
            <pc:sldMk cId="209083683" sldId="269"/>
            <ac:spMk id="6" creationId="{1498A45D-7CC0-4E4A-BBCC-CFEF55C6B5C5}"/>
          </ac:spMkLst>
        </pc:spChg>
        <pc:spChg chg="add mod">
          <ac:chgData name="Mohamed Irshath N" userId="028f250865647d56" providerId="LiveId" clId="{448432E5-107E-4890-9AE6-1E9F1D9CD1CF}" dt="2024-09-21T07:04:45.544" v="2739" actId="1076"/>
          <ac:spMkLst>
            <pc:docMk/>
            <pc:sldMk cId="209083683" sldId="269"/>
            <ac:spMk id="9" creationId="{B7428CD7-05EF-47F7-B6C4-2A478888F1C0}"/>
          </ac:spMkLst>
        </pc:spChg>
        <pc:spChg chg="add mod">
          <ac:chgData name="Mohamed Irshath N" userId="028f250865647d56" providerId="LiveId" clId="{448432E5-107E-4890-9AE6-1E9F1D9CD1CF}" dt="2024-09-21T07:10:54.721" v="2784" actId="164"/>
          <ac:spMkLst>
            <pc:docMk/>
            <pc:sldMk cId="209083683" sldId="269"/>
            <ac:spMk id="10" creationId="{12C19E08-4650-401A-AE3F-9EA13904690D}"/>
          </ac:spMkLst>
        </pc:spChg>
        <pc:spChg chg="add mod">
          <ac:chgData name="Mohamed Irshath N" userId="028f250865647d56" providerId="LiveId" clId="{448432E5-107E-4890-9AE6-1E9F1D9CD1CF}" dt="2024-09-21T07:10:54.721" v="2784" actId="164"/>
          <ac:spMkLst>
            <pc:docMk/>
            <pc:sldMk cId="209083683" sldId="269"/>
            <ac:spMk id="13" creationId="{AFCFEFD5-749D-4ADC-9334-D9ED708FCD0A}"/>
          </ac:spMkLst>
        </pc:spChg>
        <pc:spChg chg="add mod">
          <ac:chgData name="Mohamed Irshath N" userId="028f250865647d56" providerId="LiveId" clId="{448432E5-107E-4890-9AE6-1E9F1D9CD1CF}" dt="2024-09-21T07:12:26.848" v="2815" actId="1076"/>
          <ac:spMkLst>
            <pc:docMk/>
            <pc:sldMk cId="209083683" sldId="269"/>
            <ac:spMk id="15" creationId="{350CDF0F-B8E3-4752-8585-6E8F312EE38D}"/>
          </ac:spMkLst>
        </pc:spChg>
        <pc:grpChg chg="add mod">
          <ac:chgData name="Mohamed Irshath N" userId="028f250865647d56" providerId="LiveId" clId="{448432E5-107E-4890-9AE6-1E9F1D9CD1CF}" dt="2024-09-21T06:58:45.238" v="2674" actId="1076"/>
          <ac:grpSpMkLst>
            <pc:docMk/>
            <pc:sldMk cId="209083683" sldId="269"/>
            <ac:grpSpMk id="4" creationId="{E26BA7E7-0A40-4E28-B97C-7E4921DA2854}"/>
          </ac:grpSpMkLst>
        </pc:grpChg>
        <pc:grpChg chg="add mod">
          <ac:chgData name="Mohamed Irshath N" userId="028f250865647d56" providerId="LiveId" clId="{448432E5-107E-4890-9AE6-1E9F1D9CD1CF}" dt="2024-09-21T07:11:00.120" v="2785" actId="1076"/>
          <ac:grpSpMkLst>
            <pc:docMk/>
            <pc:sldMk cId="209083683" sldId="269"/>
            <ac:grpSpMk id="14" creationId="{9629B2AF-FE5E-437F-AF77-01D740668A2A}"/>
          </ac:grpSpMkLst>
        </pc:grpChg>
        <pc:picChg chg="add mod">
          <ac:chgData name="Mohamed Irshath N" userId="028f250865647d56" providerId="LiveId" clId="{448432E5-107E-4890-9AE6-1E9F1D9CD1CF}" dt="2024-09-21T06:58:36.679" v="2673" actId="164"/>
          <ac:picMkLst>
            <pc:docMk/>
            <pc:sldMk cId="209083683" sldId="269"/>
            <ac:picMk id="3" creationId="{FA428493-11A1-4D43-8700-2F6B8C672E8E}"/>
          </ac:picMkLst>
        </pc:picChg>
        <pc:picChg chg="add mod">
          <ac:chgData name="Mohamed Irshath N" userId="028f250865647d56" providerId="LiveId" clId="{448432E5-107E-4890-9AE6-1E9F1D9CD1CF}" dt="2024-09-21T07:03:24.070" v="2715" actId="1076"/>
          <ac:picMkLst>
            <pc:docMk/>
            <pc:sldMk cId="209083683" sldId="269"/>
            <ac:picMk id="8" creationId="{94B69ACA-3C47-4C08-B320-5E84C5417F37}"/>
          </ac:picMkLst>
        </pc:picChg>
        <pc:picChg chg="add mod">
          <ac:chgData name="Mohamed Irshath N" userId="028f250865647d56" providerId="LiveId" clId="{448432E5-107E-4890-9AE6-1E9F1D9CD1CF}" dt="2024-09-21T07:10:54.721" v="2784" actId="164"/>
          <ac:picMkLst>
            <pc:docMk/>
            <pc:sldMk cId="209083683" sldId="269"/>
            <ac:picMk id="12" creationId="{A7A22096-6321-4752-BEA1-EAB60E1D1EDE}"/>
          </ac:picMkLst>
        </pc:picChg>
      </pc:sldChg>
      <pc:sldChg chg="addSp modSp new mod modTransition">
        <pc:chgData name="Mohamed Irshath N" userId="028f250865647d56" providerId="LiveId" clId="{448432E5-107E-4890-9AE6-1E9F1D9CD1CF}" dt="2024-09-21T09:46:16.372" v="3131" actId="2711"/>
        <pc:sldMkLst>
          <pc:docMk/>
          <pc:sldMk cId="1380390730" sldId="270"/>
        </pc:sldMkLst>
        <pc:spChg chg="add mod">
          <ac:chgData name="Mohamed Irshath N" userId="028f250865647d56" providerId="LiveId" clId="{448432E5-107E-4890-9AE6-1E9F1D9CD1CF}" dt="2024-09-21T07:14:41.083" v="2851" actId="1076"/>
          <ac:spMkLst>
            <pc:docMk/>
            <pc:sldMk cId="1380390730" sldId="270"/>
            <ac:spMk id="2" creationId="{CF6D1375-5A8E-42A0-9B1C-1B58B4920525}"/>
          </ac:spMkLst>
        </pc:spChg>
        <pc:spChg chg="add mod">
          <ac:chgData name="Mohamed Irshath N" userId="028f250865647d56" providerId="LiveId" clId="{448432E5-107E-4890-9AE6-1E9F1D9CD1CF}" dt="2024-09-21T09:46:16.372" v="3131" actId="2711"/>
          <ac:spMkLst>
            <pc:docMk/>
            <pc:sldMk cId="1380390730" sldId="270"/>
            <ac:spMk id="3" creationId="{8E9E39A6-3214-4EA3-BE5F-FB8113F20A89}"/>
          </ac:spMkLst>
        </pc:spChg>
        <pc:spChg chg="add mod">
          <ac:chgData name="Mohamed Irshath N" userId="028f250865647d56" providerId="LiveId" clId="{448432E5-107E-4890-9AE6-1E9F1D9CD1CF}" dt="2024-09-21T07:28:39.869" v="2888" actId="1076"/>
          <ac:spMkLst>
            <pc:docMk/>
            <pc:sldMk cId="1380390730" sldId="270"/>
            <ac:spMk id="4" creationId="{48EFAB88-EFB8-4445-84CA-8C2F04A110FC}"/>
          </ac:spMkLst>
        </pc:spChg>
        <pc:spChg chg="add mod">
          <ac:chgData name="Mohamed Irshath N" userId="028f250865647d56" providerId="LiveId" clId="{448432E5-107E-4890-9AE6-1E9F1D9CD1CF}" dt="2024-09-21T07:30:33.663" v="2918" actId="1076"/>
          <ac:spMkLst>
            <pc:docMk/>
            <pc:sldMk cId="1380390730" sldId="270"/>
            <ac:spMk id="7" creationId="{BC63EF96-BB6A-47E5-8CF0-EB00AC307C4A}"/>
          </ac:spMkLst>
        </pc:spChg>
        <pc:spChg chg="add mod">
          <ac:chgData name="Mohamed Irshath N" userId="028f250865647d56" providerId="LiveId" clId="{448432E5-107E-4890-9AE6-1E9F1D9CD1CF}" dt="2024-09-21T07:31:17.711" v="2924" actId="1076"/>
          <ac:spMkLst>
            <pc:docMk/>
            <pc:sldMk cId="1380390730" sldId="270"/>
            <ac:spMk id="8" creationId="{3C8823C5-8D91-4C12-8B55-2951D357FE90}"/>
          </ac:spMkLst>
        </pc:spChg>
        <pc:spChg chg="add mod">
          <ac:chgData name="Mohamed Irshath N" userId="028f250865647d56" providerId="LiveId" clId="{448432E5-107E-4890-9AE6-1E9F1D9CD1CF}" dt="2024-09-21T07:33:33.635" v="2955" actId="1076"/>
          <ac:spMkLst>
            <pc:docMk/>
            <pc:sldMk cId="1380390730" sldId="270"/>
            <ac:spMk id="11" creationId="{054F6974-7CD1-46A2-90A9-C6B84A612748}"/>
          </ac:spMkLst>
        </pc:spChg>
        <pc:spChg chg="add mod">
          <ac:chgData name="Mohamed Irshath N" userId="028f250865647d56" providerId="LiveId" clId="{448432E5-107E-4890-9AE6-1E9F1D9CD1CF}" dt="2024-09-21T07:34:35.271" v="2961" actId="1076"/>
          <ac:spMkLst>
            <pc:docMk/>
            <pc:sldMk cId="1380390730" sldId="270"/>
            <ac:spMk id="12" creationId="{A0BB64AB-3DC5-4653-A2EE-5B2E54F77ED4}"/>
          </ac:spMkLst>
        </pc:spChg>
        <pc:spChg chg="add mod">
          <ac:chgData name="Mohamed Irshath N" userId="028f250865647d56" providerId="LiveId" clId="{448432E5-107E-4890-9AE6-1E9F1D9CD1CF}" dt="2024-09-21T07:36:51.723" v="2978" actId="1076"/>
          <ac:spMkLst>
            <pc:docMk/>
            <pc:sldMk cId="1380390730" sldId="270"/>
            <ac:spMk id="15" creationId="{97A01721-4395-429E-A057-48248FA1795A}"/>
          </ac:spMkLst>
        </pc:spChg>
        <pc:spChg chg="add mod">
          <ac:chgData name="Mohamed Irshath N" userId="028f250865647d56" providerId="LiveId" clId="{448432E5-107E-4890-9AE6-1E9F1D9CD1CF}" dt="2024-09-21T07:37:36.245" v="2985" actId="1076"/>
          <ac:spMkLst>
            <pc:docMk/>
            <pc:sldMk cId="1380390730" sldId="270"/>
            <ac:spMk id="16" creationId="{624096B9-5D43-4081-9C85-497925AFE19E}"/>
          </ac:spMkLst>
        </pc:spChg>
        <pc:spChg chg="add mod">
          <ac:chgData name="Mohamed Irshath N" userId="028f250865647d56" providerId="LiveId" clId="{448432E5-107E-4890-9AE6-1E9F1D9CD1CF}" dt="2024-09-21T07:39:23.486" v="3013" actId="1076"/>
          <ac:spMkLst>
            <pc:docMk/>
            <pc:sldMk cId="1380390730" sldId="270"/>
            <ac:spMk id="19" creationId="{B38EB694-A563-488B-9CB6-BA676836F683}"/>
          </ac:spMkLst>
        </pc:spChg>
        <pc:picChg chg="add mod">
          <ac:chgData name="Mohamed Irshath N" userId="028f250865647d56" providerId="LiveId" clId="{448432E5-107E-4890-9AE6-1E9F1D9CD1CF}" dt="2024-09-21T07:29:23.530" v="2895" actId="1076"/>
          <ac:picMkLst>
            <pc:docMk/>
            <pc:sldMk cId="1380390730" sldId="270"/>
            <ac:picMk id="6" creationId="{8733E63A-3B46-46A7-AE69-834B7BF3CC3E}"/>
          </ac:picMkLst>
        </pc:picChg>
        <pc:picChg chg="add mod">
          <ac:chgData name="Mohamed Irshath N" userId="028f250865647d56" providerId="LiveId" clId="{448432E5-107E-4890-9AE6-1E9F1D9CD1CF}" dt="2024-09-21T07:32:13" v="2929" actId="1076"/>
          <ac:picMkLst>
            <pc:docMk/>
            <pc:sldMk cId="1380390730" sldId="270"/>
            <ac:picMk id="10" creationId="{A7FE3F12-C613-4030-9A6B-978D2FAA1715}"/>
          </ac:picMkLst>
        </pc:picChg>
        <pc:picChg chg="add mod">
          <ac:chgData name="Mohamed Irshath N" userId="028f250865647d56" providerId="LiveId" clId="{448432E5-107E-4890-9AE6-1E9F1D9CD1CF}" dt="2024-09-21T07:35:21.196" v="2966" actId="1076"/>
          <ac:picMkLst>
            <pc:docMk/>
            <pc:sldMk cId="1380390730" sldId="270"/>
            <ac:picMk id="14" creationId="{5776DDBB-69AB-4739-8EB2-77385A5BDABB}"/>
          </ac:picMkLst>
        </pc:picChg>
        <pc:picChg chg="add mod">
          <ac:chgData name="Mohamed Irshath N" userId="028f250865647d56" providerId="LiveId" clId="{448432E5-107E-4890-9AE6-1E9F1D9CD1CF}" dt="2024-09-21T07:38:09.614" v="2990" actId="1076"/>
          <ac:picMkLst>
            <pc:docMk/>
            <pc:sldMk cId="1380390730" sldId="270"/>
            <ac:picMk id="18" creationId="{B366D059-2716-48F8-957D-3C999D202BD9}"/>
          </ac:picMkLst>
        </pc:picChg>
      </pc:sldChg>
      <pc:sldChg chg="addSp delSp modSp new mod modTransition">
        <pc:chgData name="Mohamed Irshath N" userId="028f250865647d56" providerId="LiveId" clId="{448432E5-107E-4890-9AE6-1E9F1D9CD1CF}" dt="2024-09-21T07:48:16.207" v="3094"/>
        <pc:sldMkLst>
          <pc:docMk/>
          <pc:sldMk cId="1178005693" sldId="271"/>
        </pc:sldMkLst>
        <pc:spChg chg="add mod">
          <ac:chgData name="Mohamed Irshath N" userId="028f250865647d56" providerId="LiveId" clId="{448432E5-107E-4890-9AE6-1E9F1D9CD1CF}" dt="2024-09-21T07:46:43.769" v="3057" actId="1076"/>
          <ac:spMkLst>
            <pc:docMk/>
            <pc:sldMk cId="1178005693" sldId="271"/>
            <ac:spMk id="2" creationId="{A0E751F5-3C44-4880-9166-6FFB37B34125}"/>
          </ac:spMkLst>
        </pc:spChg>
        <pc:spChg chg="add del">
          <ac:chgData name="Mohamed Irshath N" userId="028f250865647d56" providerId="LiveId" clId="{448432E5-107E-4890-9AE6-1E9F1D9CD1CF}" dt="2024-09-21T07:41:08.485" v="3034" actId="478"/>
          <ac:spMkLst>
            <pc:docMk/>
            <pc:sldMk cId="1178005693" sldId="271"/>
            <ac:spMk id="3" creationId="{58CCAAE1-6965-48F9-BB41-DAC50E6486E5}"/>
          </ac:spMkLst>
        </pc:spChg>
      </pc:sldChg>
      <pc:sldMasterChg chg="modTransition modSldLayout">
        <pc:chgData name="Mohamed Irshath N" userId="028f250865647d56" providerId="LiveId" clId="{448432E5-107E-4890-9AE6-1E9F1D9CD1CF}" dt="2024-09-21T07:48:16.207" v="3094"/>
        <pc:sldMasterMkLst>
          <pc:docMk/>
          <pc:sldMasterMk cId="2827291440" sldId="2147483660"/>
        </pc:sldMasterMkLst>
        <pc:sldLayoutChg chg="modTransition">
          <pc:chgData name="Mohamed Irshath N" userId="028f250865647d56" providerId="LiveId" clId="{448432E5-107E-4890-9AE6-1E9F1D9CD1CF}" dt="2024-09-21T07:48:16.207" v="3094"/>
          <pc:sldLayoutMkLst>
            <pc:docMk/>
            <pc:sldMasterMk cId="2827291440" sldId="2147483660"/>
            <pc:sldLayoutMk cId="2271447650" sldId="2147483661"/>
          </pc:sldLayoutMkLst>
        </pc:sldLayoutChg>
        <pc:sldLayoutChg chg="modTransition">
          <pc:chgData name="Mohamed Irshath N" userId="028f250865647d56" providerId="LiveId" clId="{448432E5-107E-4890-9AE6-1E9F1D9CD1CF}" dt="2024-09-21T07:48:16.207" v="3094"/>
          <pc:sldLayoutMkLst>
            <pc:docMk/>
            <pc:sldMasterMk cId="2827291440" sldId="2147483660"/>
            <pc:sldLayoutMk cId="2340205847" sldId="2147483662"/>
          </pc:sldLayoutMkLst>
        </pc:sldLayoutChg>
        <pc:sldLayoutChg chg="modTransition">
          <pc:chgData name="Mohamed Irshath N" userId="028f250865647d56" providerId="LiveId" clId="{448432E5-107E-4890-9AE6-1E9F1D9CD1CF}" dt="2024-09-21T07:48:16.207" v="3094"/>
          <pc:sldLayoutMkLst>
            <pc:docMk/>
            <pc:sldMasterMk cId="2827291440" sldId="2147483660"/>
            <pc:sldLayoutMk cId="3477814524" sldId="2147483663"/>
          </pc:sldLayoutMkLst>
        </pc:sldLayoutChg>
        <pc:sldLayoutChg chg="modTransition">
          <pc:chgData name="Mohamed Irshath N" userId="028f250865647d56" providerId="LiveId" clId="{448432E5-107E-4890-9AE6-1E9F1D9CD1CF}" dt="2024-09-21T07:48:16.207" v="3094"/>
          <pc:sldLayoutMkLst>
            <pc:docMk/>
            <pc:sldMasterMk cId="2827291440" sldId="2147483660"/>
            <pc:sldLayoutMk cId="1810051705" sldId="2147483664"/>
          </pc:sldLayoutMkLst>
        </pc:sldLayoutChg>
        <pc:sldLayoutChg chg="modTransition">
          <pc:chgData name="Mohamed Irshath N" userId="028f250865647d56" providerId="LiveId" clId="{448432E5-107E-4890-9AE6-1E9F1D9CD1CF}" dt="2024-09-21T07:48:16.207" v="3094"/>
          <pc:sldLayoutMkLst>
            <pc:docMk/>
            <pc:sldMasterMk cId="2827291440" sldId="2147483660"/>
            <pc:sldLayoutMk cId="3319769928" sldId="2147483665"/>
          </pc:sldLayoutMkLst>
        </pc:sldLayoutChg>
        <pc:sldLayoutChg chg="modTransition">
          <pc:chgData name="Mohamed Irshath N" userId="028f250865647d56" providerId="LiveId" clId="{448432E5-107E-4890-9AE6-1E9F1D9CD1CF}" dt="2024-09-21T07:48:16.207" v="3094"/>
          <pc:sldLayoutMkLst>
            <pc:docMk/>
            <pc:sldMasterMk cId="2827291440" sldId="2147483660"/>
            <pc:sldLayoutMk cId="222605542" sldId="2147483666"/>
          </pc:sldLayoutMkLst>
        </pc:sldLayoutChg>
        <pc:sldLayoutChg chg="modTransition">
          <pc:chgData name="Mohamed Irshath N" userId="028f250865647d56" providerId="LiveId" clId="{448432E5-107E-4890-9AE6-1E9F1D9CD1CF}" dt="2024-09-21T07:48:16.207" v="3094"/>
          <pc:sldLayoutMkLst>
            <pc:docMk/>
            <pc:sldMasterMk cId="2827291440" sldId="2147483660"/>
            <pc:sldLayoutMk cId="799012933" sldId="2147483667"/>
          </pc:sldLayoutMkLst>
        </pc:sldLayoutChg>
        <pc:sldLayoutChg chg="modTransition">
          <pc:chgData name="Mohamed Irshath N" userId="028f250865647d56" providerId="LiveId" clId="{448432E5-107E-4890-9AE6-1E9F1D9CD1CF}" dt="2024-09-21T07:48:16.207" v="3094"/>
          <pc:sldLayoutMkLst>
            <pc:docMk/>
            <pc:sldMasterMk cId="2827291440" sldId="2147483660"/>
            <pc:sldLayoutMk cId="3921002997" sldId="2147483668"/>
          </pc:sldLayoutMkLst>
        </pc:sldLayoutChg>
        <pc:sldLayoutChg chg="modTransition">
          <pc:chgData name="Mohamed Irshath N" userId="028f250865647d56" providerId="LiveId" clId="{448432E5-107E-4890-9AE6-1E9F1D9CD1CF}" dt="2024-09-21T07:48:16.207" v="3094"/>
          <pc:sldLayoutMkLst>
            <pc:docMk/>
            <pc:sldMasterMk cId="2827291440" sldId="2147483660"/>
            <pc:sldLayoutMk cId="2587165266" sldId="2147483669"/>
          </pc:sldLayoutMkLst>
        </pc:sldLayoutChg>
        <pc:sldLayoutChg chg="modTransition">
          <pc:chgData name="Mohamed Irshath N" userId="028f250865647d56" providerId="LiveId" clId="{448432E5-107E-4890-9AE6-1E9F1D9CD1CF}" dt="2024-09-21T07:48:16.207" v="3094"/>
          <pc:sldLayoutMkLst>
            <pc:docMk/>
            <pc:sldMasterMk cId="2827291440" sldId="2147483660"/>
            <pc:sldLayoutMk cId="2879133462" sldId="2147483670"/>
          </pc:sldLayoutMkLst>
        </pc:sldLayoutChg>
        <pc:sldLayoutChg chg="modTransition">
          <pc:chgData name="Mohamed Irshath N" userId="028f250865647d56" providerId="LiveId" clId="{448432E5-107E-4890-9AE6-1E9F1D9CD1CF}" dt="2024-09-21T07:48:16.207" v="3094"/>
          <pc:sldLayoutMkLst>
            <pc:docMk/>
            <pc:sldMasterMk cId="2827291440" sldId="2147483660"/>
            <pc:sldLayoutMk cId="2379316510" sldId="2147483671"/>
          </pc:sldLayoutMkLst>
        </pc:sldLayoutChg>
        <pc:sldLayoutChg chg="modTransition">
          <pc:chgData name="Mohamed Irshath N" userId="028f250865647d56" providerId="LiveId" clId="{448432E5-107E-4890-9AE6-1E9F1D9CD1CF}" dt="2024-09-21T07:48:16.207" v="3094"/>
          <pc:sldLayoutMkLst>
            <pc:docMk/>
            <pc:sldMasterMk cId="2827291440" sldId="2147483660"/>
            <pc:sldLayoutMk cId="3110108123" sldId="2147483672"/>
          </pc:sldLayoutMkLst>
        </pc:sldLayoutChg>
        <pc:sldLayoutChg chg="modTransition">
          <pc:chgData name="Mohamed Irshath N" userId="028f250865647d56" providerId="LiveId" clId="{448432E5-107E-4890-9AE6-1E9F1D9CD1CF}" dt="2024-09-21T07:48:16.207" v="3094"/>
          <pc:sldLayoutMkLst>
            <pc:docMk/>
            <pc:sldMasterMk cId="2827291440" sldId="2147483660"/>
            <pc:sldLayoutMk cId="1314399111" sldId="2147483673"/>
          </pc:sldLayoutMkLst>
        </pc:sldLayoutChg>
        <pc:sldLayoutChg chg="modTransition">
          <pc:chgData name="Mohamed Irshath N" userId="028f250865647d56" providerId="LiveId" clId="{448432E5-107E-4890-9AE6-1E9F1D9CD1CF}" dt="2024-09-21T07:48:16.207" v="3094"/>
          <pc:sldLayoutMkLst>
            <pc:docMk/>
            <pc:sldMasterMk cId="2827291440" sldId="2147483660"/>
            <pc:sldLayoutMk cId="3757646685" sldId="2147483674"/>
          </pc:sldLayoutMkLst>
        </pc:sldLayoutChg>
        <pc:sldLayoutChg chg="modTransition">
          <pc:chgData name="Mohamed Irshath N" userId="028f250865647d56" providerId="LiveId" clId="{448432E5-107E-4890-9AE6-1E9F1D9CD1CF}" dt="2024-09-21T07:48:16.207" v="3094"/>
          <pc:sldLayoutMkLst>
            <pc:docMk/>
            <pc:sldMasterMk cId="2827291440" sldId="2147483660"/>
            <pc:sldLayoutMk cId="534160566" sldId="2147483675"/>
          </pc:sldLayoutMkLst>
        </pc:sldLayoutChg>
        <pc:sldLayoutChg chg="modTransition">
          <pc:chgData name="Mohamed Irshath N" userId="028f250865647d56" providerId="LiveId" clId="{448432E5-107E-4890-9AE6-1E9F1D9CD1CF}" dt="2024-09-21T07:48:16.207" v="3094"/>
          <pc:sldLayoutMkLst>
            <pc:docMk/>
            <pc:sldMasterMk cId="2827291440" sldId="2147483660"/>
            <pc:sldLayoutMk cId="44662941" sldId="2147483676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1936-CDFA-4CB8-8D2B-7DBD2243F4A7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40BB-CE32-4D87-8A3A-345A3703E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447650"/>
      </p:ext>
    </p:extLst>
  </p:cSld>
  <p:clrMapOvr>
    <a:masterClrMapping/>
  </p:clrMapOvr>
  <p:transition spd="slow" advClick="0" advTm="3000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1936-CDFA-4CB8-8D2B-7DBD2243F4A7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40BB-CE32-4D87-8A3A-345A3703E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133462"/>
      </p:ext>
    </p:extLst>
  </p:cSld>
  <p:clrMapOvr>
    <a:masterClrMapping/>
  </p:clrMapOvr>
  <p:transition spd="slow" advClick="0" advTm="300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1936-CDFA-4CB8-8D2B-7DBD2243F4A7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40BB-CE32-4D87-8A3A-345A3703E26F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9316510"/>
      </p:ext>
    </p:extLst>
  </p:cSld>
  <p:clrMapOvr>
    <a:masterClrMapping/>
  </p:clrMapOvr>
  <p:transition spd="slow" advClick="0" advTm="3000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1936-CDFA-4CB8-8D2B-7DBD2243F4A7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40BB-CE32-4D87-8A3A-345A3703E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108123"/>
      </p:ext>
    </p:extLst>
  </p:cSld>
  <p:clrMapOvr>
    <a:masterClrMapping/>
  </p:clrMapOvr>
  <p:transition spd="slow" advClick="0" advTm="3000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1936-CDFA-4CB8-8D2B-7DBD2243F4A7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40BB-CE32-4D87-8A3A-345A3703E26F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4399111"/>
      </p:ext>
    </p:extLst>
  </p:cSld>
  <p:clrMapOvr>
    <a:masterClrMapping/>
  </p:clrMapOvr>
  <p:transition spd="slow" advClick="0" advTm="3000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1936-CDFA-4CB8-8D2B-7DBD2243F4A7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40BB-CE32-4D87-8A3A-345A3703E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646685"/>
      </p:ext>
    </p:extLst>
  </p:cSld>
  <p:clrMapOvr>
    <a:masterClrMapping/>
  </p:clrMapOvr>
  <p:transition spd="slow" advClick="0" advTm="3000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1936-CDFA-4CB8-8D2B-7DBD2243F4A7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40BB-CE32-4D87-8A3A-345A3703E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160566"/>
      </p:ext>
    </p:extLst>
  </p:cSld>
  <p:clrMapOvr>
    <a:masterClrMapping/>
  </p:clrMapOvr>
  <p:transition spd="slow" advClick="0" advTm="3000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1936-CDFA-4CB8-8D2B-7DBD2243F4A7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40BB-CE32-4D87-8A3A-345A3703E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62941"/>
      </p:ext>
    </p:extLst>
  </p:cSld>
  <p:clrMapOvr>
    <a:masterClrMapping/>
  </p:clrMapOvr>
  <p:transition spd="slow" advClick="0" advTm="3000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1936-CDFA-4CB8-8D2B-7DBD2243F4A7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40BB-CE32-4D87-8A3A-345A3703E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205847"/>
      </p:ext>
    </p:extLst>
  </p:cSld>
  <p:clrMapOvr>
    <a:masterClrMapping/>
  </p:clrMapOvr>
  <p:transition spd="slow" advClick="0" advTm="300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1936-CDFA-4CB8-8D2B-7DBD2243F4A7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40BB-CE32-4D87-8A3A-345A3703E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814524"/>
      </p:ext>
    </p:extLst>
  </p:cSld>
  <p:clrMapOvr>
    <a:masterClrMapping/>
  </p:clrMapOvr>
  <p:transition spd="slow" advClick="0" advTm="300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1936-CDFA-4CB8-8D2B-7DBD2243F4A7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40BB-CE32-4D87-8A3A-345A3703E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051705"/>
      </p:ext>
    </p:extLst>
  </p:cSld>
  <p:clrMapOvr>
    <a:masterClrMapping/>
  </p:clrMapOvr>
  <p:transition spd="slow" advClick="0" advTm="300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1936-CDFA-4CB8-8D2B-7DBD2243F4A7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40BB-CE32-4D87-8A3A-345A3703E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769928"/>
      </p:ext>
    </p:extLst>
  </p:cSld>
  <p:clrMapOvr>
    <a:masterClrMapping/>
  </p:clrMapOvr>
  <p:transition spd="slow" advClick="0" advTm="3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1936-CDFA-4CB8-8D2B-7DBD2243F4A7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40BB-CE32-4D87-8A3A-345A3703E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05542"/>
      </p:ext>
    </p:extLst>
  </p:cSld>
  <p:clrMapOvr>
    <a:masterClrMapping/>
  </p:clrMapOvr>
  <p:transition spd="slow" advClick="0" advTm="3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1936-CDFA-4CB8-8D2B-7DBD2243F4A7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40BB-CE32-4D87-8A3A-345A3703E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012933"/>
      </p:ext>
    </p:extLst>
  </p:cSld>
  <p:clrMapOvr>
    <a:masterClrMapping/>
  </p:clrMapOvr>
  <p:transition spd="slow" advClick="0" advTm="3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1936-CDFA-4CB8-8D2B-7DBD2243F4A7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40BB-CE32-4D87-8A3A-345A3703E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002997"/>
      </p:ext>
    </p:extLst>
  </p:cSld>
  <p:clrMapOvr>
    <a:masterClrMapping/>
  </p:clrMapOvr>
  <p:transition spd="slow" advClick="0" advTm="3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1936-CDFA-4CB8-8D2B-7DBD2243F4A7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40BB-CE32-4D87-8A3A-345A3703E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165266"/>
      </p:ext>
    </p:extLst>
  </p:cSld>
  <p:clrMapOvr>
    <a:masterClrMapping/>
  </p:clrMapOvr>
  <p:transition spd="slow" advClick="0" advTm="3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A1936-CDFA-4CB8-8D2B-7DBD2243F4A7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0D240BB-CE32-4D87-8A3A-345A3703E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291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ransition spd="slow" advClick="0" advTm="3000">
    <p:randomBar dir="vert"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1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2.jpg"/><Relationship Id="rId5" Type="http://schemas.openxmlformats.org/officeDocument/2006/relationships/image" Target="../media/image19.png"/><Relationship Id="rId10" Type="http://schemas.openxmlformats.org/officeDocument/2006/relationships/image" Target="../media/image21.jp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5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25622A1-CAFF-4DC2-BA7B-513FBE090536}"/>
              </a:ext>
            </a:extLst>
          </p:cNvPr>
          <p:cNvGrpSpPr/>
          <p:nvPr/>
        </p:nvGrpSpPr>
        <p:grpSpPr>
          <a:xfrm>
            <a:off x="2046684" y="898859"/>
            <a:ext cx="7759303" cy="4060158"/>
            <a:chOff x="3310625" y="1725824"/>
            <a:chExt cx="6610270" cy="4060158"/>
          </a:xfrm>
          <a:effectLst>
            <a:reflection blurRad="6350" stA="50000" endA="300" endPos="90000" dir="5400000" sy="-100000" algn="bl" rotWithShape="0"/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8F0E88-9C07-42EE-8D52-4A410EE36B62}"/>
                </a:ext>
              </a:extLst>
            </p:cNvPr>
            <p:cNvSpPr txBox="1"/>
            <p:nvPr/>
          </p:nvSpPr>
          <p:spPr>
            <a:xfrm>
              <a:off x="3385067" y="1725824"/>
              <a:ext cx="6535828" cy="2234779"/>
            </a:xfrm>
            <a:prstGeom prst="rect">
              <a:avLst/>
            </a:pr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txBody>
            <a:bodyPr wrap="none" rtlCol="0" anchor="ctr">
              <a:spAutoFit/>
            </a:bodyPr>
            <a:lstStyle/>
            <a:p>
              <a:r>
                <a:rPr lang="en-IN" sz="6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MYNTRA Analysis</a:t>
              </a:r>
            </a:p>
            <a:p>
              <a:pPr algn="ctr">
                <a:lnSpc>
                  <a:spcPct val="150000"/>
                </a:lnSpc>
              </a:pPr>
              <a:r>
                <a:rPr lang="en-IN" sz="6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by</a:t>
              </a:r>
              <a:endParaRPr lang="en-GB" sz="6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3BC08B-361E-4536-93B0-1602FA670197}"/>
                </a:ext>
              </a:extLst>
            </p:cNvPr>
            <p:cNvSpPr txBox="1"/>
            <p:nvPr/>
          </p:nvSpPr>
          <p:spPr>
            <a:xfrm>
              <a:off x="3310625" y="3846990"/>
              <a:ext cx="6107906" cy="1938992"/>
            </a:xfrm>
            <a:prstGeom prst="rect">
              <a:avLst/>
            </a:pr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txBody>
            <a:bodyPr wrap="square">
              <a:spAutoFit/>
            </a:bodyPr>
            <a:lstStyle/>
            <a:p>
              <a:r>
                <a:rPr lang="en-IN" sz="6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Mohamed Irshath N</a:t>
              </a:r>
              <a:endParaRPr lang="en-GB" sz="6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9762335"/>
      </p:ext>
    </p:extLst>
  </p:cSld>
  <p:clrMapOvr>
    <a:masterClrMapping/>
  </p:clrMapOvr>
  <p:transition spd="slow" advClick="0" advTm="3000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7EF53F-33FB-4600-96EF-1E51251282BF}"/>
              </a:ext>
            </a:extLst>
          </p:cNvPr>
          <p:cNvGrpSpPr/>
          <p:nvPr/>
        </p:nvGrpSpPr>
        <p:grpSpPr>
          <a:xfrm>
            <a:off x="123467" y="211183"/>
            <a:ext cx="3272269" cy="2109900"/>
            <a:chOff x="237902" y="370733"/>
            <a:chExt cx="3272269" cy="21099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8A8FB03-51AD-4BD6-87DB-B65A3287ADE8}"/>
                </a:ext>
              </a:extLst>
            </p:cNvPr>
            <p:cNvSpPr txBox="1"/>
            <p:nvPr/>
          </p:nvSpPr>
          <p:spPr>
            <a:xfrm>
              <a:off x="638872" y="370733"/>
              <a:ext cx="2241319" cy="417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Social Media Platforms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F5FA73-9361-41E3-9C61-534229CF9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37902" y="378959"/>
              <a:ext cx="400970" cy="4009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7BEEBF-EBE9-460D-8126-87B777C25631}"/>
                </a:ext>
              </a:extLst>
            </p:cNvPr>
            <p:cNvSpPr txBox="1"/>
            <p:nvPr/>
          </p:nvSpPr>
          <p:spPr>
            <a:xfrm>
              <a:off x="638872" y="811137"/>
              <a:ext cx="2871299" cy="16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Instagram (60% influencer posts)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YouTube (20% influencer posts)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TikTok (10% influencer posts)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Twitter (5% influencer posts)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Facebook (5% influencer posts)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5E1348-B41A-433F-9747-1D2A2D943CBC}"/>
              </a:ext>
            </a:extLst>
          </p:cNvPr>
          <p:cNvGrpSpPr/>
          <p:nvPr/>
        </p:nvGrpSpPr>
        <p:grpSpPr>
          <a:xfrm>
            <a:off x="146894" y="2321083"/>
            <a:ext cx="3161790" cy="2122590"/>
            <a:chOff x="237902" y="2095228"/>
            <a:chExt cx="3161790" cy="212259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D5B0EB-88A7-4F36-AB31-CD2755A42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902" y="2147352"/>
              <a:ext cx="400970" cy="40097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078582-009A-43AF-BA01-077D3CE07728}"/>
                </a:ext>
              </a:extLst>
            </p:cNvPr>
            <p:cNvSpPr txBox="1"/>
            <p:nvPr/>
          </p:nvSpPr>
          <p:spPr>
            <a:xfrm>
              <a:off x="716801" y="2095228"/>
              <a:ext cx="995785" cy="417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Hashtags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5E213C-79EF-493B-8BC6-0685FC28757F}"/>
                </a:ext>
              </a:extLst>
            </p:cNvPr>
            <p:cNvSpPr txBox="1"/>
            <p:nvPr/>
          </p:nvSpPr>
          <p:spPr>
            <a:xfrm>
              <a:off x="638872" y="2548322"/>
              <a:ext cx="2760820" cy="16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#Fashion (35% mentions)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#Style (25% mentions)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#Beauty (20% mentions)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#Sustainability (15% mentions)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#FashionTrends (10% mentions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59B9C9-0F10-47DD-BEBB-4E0038CC5BF6}"/>
              </a:ext>
            </a:extLst>
          </p:cNvPr>
          <p:cNvGrpSpPr/>
          <p:nvPr/>
        </p:nvGrpSpPr>
        <p:grpSpPr>
          <a:xfrm>
            <a:off x="249614" y="4536918"/>
            <a:ext cx="3059070" cy="1913965"/>
            <a:chOff x="237902" y="3946953"/>
            <a:chExt cx="3059070" cy="19139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0B6A03-2069-4FF7-96E9-EEA927178B41}"/>
                </a:ext>
              </a:extLst>
            </p:cNvPr>
            <p:cNvSpPr txBox="1"/>
            <p:nvPr/>
          </p:nvSpPr>
          <p:spPr>
            <a:xfrm>
              <a:off x="638872" y="3946953"/>
              <a:ext cx="2194319" cy="417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Engagement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2473F6-9747-48AB-A4F6-B38E81472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902" y="3946953"/>
              <a:ext cx="400970" cy="40097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481F7A-BB7E-4B72-A09C-A06C01E84468}"/>
                </a:ext>
              </a:extLst>
            </p:cNvPr>
            <p:cNvSpPr txBox="1"/>
            <p:nvPr/>
          </p:nvSpPr>
          <p:spPr>
            <a:xfrm>
              <a:off x="638872" y="4514587"/>
              <a:ext cx="2658100" cy="13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Likes (60% engagement)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Comments (25% engagement)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Shares (10% engagement)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fr-F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Saves (5% engagement)</a:t>
              </a:r>
              <a:endParaRPr lang="en-GB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740473"/>
      </p:ext>
    </p:extLst>
  </p:cSld>
  <p:clrMapOvr>
    <a:masterClrMapping/>
  </p:clrMapOvr>
  <p:transition spd="slow" advClick="0" advTm="3000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C1DA51-B5BE-4E64-B097-D3E9516CE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389" y="22970"/>
            <a:ext cx="484436" cy="484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B4F57A-4345-452A-8B4D-6F2001CA4766}"/>
              </a:ext>
            </a:extLst>
          </p:cNvPr>
          <p:cNvSpPr txBox="1"/>
          <p:nvPr/>
        </p:nvSpPr>
        <p:spPr>
          <a:xfrm>
            <a:off x="4235825" y="57553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Competitive Landscape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B4ABA0-AD85-49F9-867B-90AB4072F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35" y="832316"/>
            <a:ext cx="608815" cy="270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F3F193-9B3A-451C-B2A0-07AD7030051C}"/>
              </a:ext>
            </a:extLst>
          </p:cNvPr>
          <p:cNvSpPr txBox="1"/>
          <p:nvPr/>
        </p:nvSpPr>
        <p:spPr>
          <a:xfrm>
            <a:off x="942750" y="83231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Myntra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75F003-BE8E-4E41-994F-A02A5E6E8946}"/>
              </a:ext>
            </a:extLst>
          </p:cNvPr>
          <p:cNvSpPr txBox="1"/>
          <p:nvPr/>
        </p:nvSpPr>
        <p:spPr>
          <a:xfrm>
            <a:off x="942750" y="1170870"/>
            <a:ext cx="2440092" cy="23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brand partnerships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Premium product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customer satisfaction</a:t>
            </a:r>
          </a:p>
          <a:p>
            <a:pPr>
              <a:lnSpc>
                <a:spcPct val="150000"/>
              </a:lnSpc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Weaknesses: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market presence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pricing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C80F6F-16A9-47CB-AF99-FCBB84FC8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0" y="3612436"/>
            <a:ext cx="270524" cy="270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477965-9CEB-4491-8792-BCBABAB83E1C}"/>
              </a:ext>
            </a:extLst>
          </p:cNvPr>
          <p:cNvSpPr txBox="1"/>
          <p:nvPr/>
        </p:nvSpPr>
        <p:spPr>
          <a:xfrm>
            <a:off x="886644" y="3567269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87F28B-47E3-4506-8339-507912B23D0F}"/>
              </a:ext>
            </a:extLst>
          </p:cNvPr>
          <p:cNvSpPr txBox="1"/>
          <p:nvPr/>
        </p:nvSpPr>
        <p:spPr>
          <a:xfrm>
            <a:off x="942750" y="3905823"/>
            <a:ext cx="2417650" cy="23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product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Competitive pricing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delivery</a:t>
            </a:r>
          </a:p>
          <a:p>
            <a:pPr>
              <a:lnSpc>
                <a:spcPct val="150000"/>
              </a:lnSpc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Weaknesses: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concerns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brand partnerships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0C809C-7F53-4B85-9092-81425629D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145" y="715339"/>
            <a:ext cx="857927" cy="5725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179B60-C211-4C8B-8F86-C6F32361B2FF}"/>
              </a:ext>
            </a:extLst>
          </p:cNvPr>
          <p:cNvSpPr txBox="1"/>
          <p:nvPr/>
        </p:nvSpPr>
        <p:spPr>
          <a:xfrm>
            <a:off x="5660072" y="832316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Flipkart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747F54-AEC0-4891-AAB0-DD5FB5A868EA}"/>
              </a:ext>
            </a:extLst>
          </p:cNvPr>
          <p:cNvSpPr txBox="1"/>
          <p:nvPr/>
        </p:nvSpPr>
        <p:spPr>
          <a:xfrm>
            <a:off x="5655544" y="1153471"/>
            <a:ext cx="2847661" cy="23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Affordable pricing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 market presence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customer satisfaction</a:t>
            </a:r>
          </a:p>
          <a:p>
            <a:pPr>
              <a:lnSpc>
                <a:spcPct val="150000"/>
              </a:lnSpc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Weaknesses: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product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concerns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6E46DC-AB3D-42E9-ADFA-22F1D4B98596}"/>
              </a:ext>
            </a:extLst>
          </p:cNvPr>
          <p:cNvGrpSpPr/>
          <p:nvPr/>
        </p:nvGrpSpPr>
        <p:grpSpPr>
          <a:xfrm>
            <a:off x="5092134" y="3531923"/>
            <a:ext cx="1332546" cy="369719"/>
            <a:chOff x="5101046" y="3478431"/>
            <a:chExt cx="1332546" cy="36971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00E937-7C97-4DCB-9191-936823A88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1046" y="3478431"/>
              <a:ext cx="657361" cy="36971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DC982B-ED1E-4D85-ACC4-B5A91912D460}"/>
                </a:ext>
              </a:extLst>
            </p:cNvPr>
            <p:cNvSpPr txBox="1"/>
            <p:nvPr/>
          </p:nvSpPr>
          <p:spPr>
            <a:xfrm>
              <a:off x="5758407" y="3509596"/>
              <a:ext cx="6751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AJIO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E694ABE-B02F-4537-9598-27324A1E4432}"/>
              </a:ext>
            </a:extLst>
          </p:cNvPr>
          <p:cNvSpPr txBox="1"/>
          <p:nvPr/>
        </p:nvSpPr>
        <p:spPr>
          <a:xfrm>
            <a:off x="5758407" y="3987907"/>
            <a:ext cx="2440092" cy="23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Affordable pricing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customer satisfaction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brand partnerships</a:t>
            </a:r>
          </a:p>
          <a:p>
            <a:pPr>
              <a:lnSpc>
                <a:spcPct val="150000"/>
              </a:lnSpc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Weaknesses: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market presence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product range</a:t>
            </a:r>
          </a:p>
        </p:txBody>
      </p:sp>
    </p:spTree>
    <p:extLst>
      <p:ext uri="{BB962C8B-B14F-4D97-AF65-F5344CB8AC3E}">
        <p14:creationId xmlns:p14="http://schemas.microsoft.com/office/powerpoint/2010/main" val="384284723"/>
      </p:ext>
    </p:extLst>
  </p:cSld>
  <p:clrMapOvr>
    <a:masterClrMapping/>
  </p:clrMapOvr>
  <p:transition spd="slow" advClick="0" advTm="3000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289C647-676F-40F5-AFC6-F093519E7EA2}"/>
              </a:ext>
            </a:extLst>
          </p:cNvPr>
          <p:cNvGrpSpPr/>
          <p:nvPr/>
        </p:nvGrpSpPr>
        <p:grpSpPr>
          <a:xfrm>
            <a:off x="243087" y="78104"/>
            <a:ext cx="2105347" cy="1097131"/>
            <a:chOff x="138205" y="267236"/>
            <a:chExt cx="2105347" cy="10971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31AE460-0EA8-4F66-9B17-FBF78EDC0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05" y="297532"/>
              <a:ext cx="409050" cy="4090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2AC1D4-5B2F-47BC-820A-BD03F300B4A8}"/>
                </a:ext>
              </a:extLst>
            </p:cNvPr>
            <p:cNvSpPr txBox="1"/>
            <p:nvPr/>
          </p:nvSpPr>
          <p:spPr>
            <a:xfrm>
              <a:off x="547255" y="267236"/>
              <a:ext cx="12811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Competitors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8FCDED-C175-4B92-B432-555ED2D94DEA}"/>
                </a:ext>
              </a:extLst>
            </p:cNvPr>
            <p:cNvSpPr txBox="1"/>
            <p:nvPr/>
          </p:nvSpPr>
          <p:spPr>
            <a:xfrm>
              <a:off x="547254" y="625703"/>
              <a:ext cx="169629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Amazon Fashion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Flipkart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AJIO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2F6BBE-EE33-4910-AD96-BA20D46C3A14}"/>
              </a:ext>
            </a:extLst>
          </p:cNvPr>
          <p:cNvGrpSpPr/>
          <p:nvPr/>
        </p:nvGrpSpPr>
        <p:grpSpPr>
          <a:xfrm>
            <a:off x="243087" y="1672180"/>
            <a:ext cx="5243312" cy="1652462"/>
            <a:chOff x="243087" y="1294892"/>
            <a:chExt cx="5243312" cy="16524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F5AB83-1162-4EC9-92F9-40E59EC139BA}"/>
                </a:ext>
              </a:extLst>
            </p:cNvPr>
            <p:cNvGrpSpPr/>
            <p:nvPr/>
          </p:nvGrpSpPr>
          <p:grpSpPr>
            <a:xfrm>
              <a:off x="652136" y="1370558"/>
              <a:ext cx="4834263" cy="1576796"/>
              <a:chOff x="547255" y="1634837"/>
              <a:chExt cx="3948969" cy="1576796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D9E2E2-973E-4C53-9A61-14C89D6FBBD9}"/>
                  </a:ext>
                </a:extLst>
              </p:cNvPr>
              <p:cNvSpPr txBox="1"/>
              <p:nvPr/>
            </p:nvSpPr>
            <p:spPr>
              <a:xfrm>
                <a:off x="547255" y="1634837"/>
                <a:ext cx="21285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Customer Satisfaction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BD8805-AC1A-4B47-A807-73BDD4783B6B}"/>
                  </a:ext>
                </a:extLst>
              </p:cNvPr>
              <p:cNvSpPr txBox="1"/>
              <p:nvPr/>
            </p:nvSpPr>
            <p:spPr>
              <a:xfrm>
                <a:off x="547255" y="2026693"/>
                <a:ext cx="3948969" cy="1184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GB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Myntra</a:t>
                </a:r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4.2/5 </a:t>
                </a:r>
                <a:r>
                  <a:rPr lang="en-GB" sz="14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(based on 10,000+ reviews)</a:t>
                </a:r>
              </a:p>
              <a:p>
                <a:pPr marL="285750" indent="-285750" algn="just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GB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Amazon Fashion</a:t>
                </a:r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4.1/5 </a:t>
                </a:r>
                <a:r>
                  <a:rPr lang="en-GB" sz="14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(based on 50,000+ reviews)</a:t>
                </a:r>
              </a:p>
              <a:p>
                <a:pPr marL="285750" indent="-285750" algn="just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GB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Flipkart</a:t>
                </a:r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4.0/5 </a:t>
                </a:r>
                <a:r>
                  <a:rPr lang="en-GB" sz="14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(based on 20,000+ reviews)</a:t>
                </a:r>
              </a:p>
              <a:p>
                <a:pPr marL="285750" indent="-285750" algn="just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GB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AJIO</a:t>
                </a:r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4.0/5 </a:t>
                </a:r>
                <a:r>
                  <a:rPr lang="en-GB" sz="14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(based on 5,000+ reviews)</a:t>
                </a:r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1C8513D-E82D-4F80-8591-FDB6153A1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087" y="1294892"/>
              <a:ext cx="517816" cy="40905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FC1D0E-5F56-4A94-911A-F432F3BBF00E}"/>
              </a:ext>
            </a:extLst>
          </p:cNvPr>
          <p:cNvGrpSpPr/>
          <p:nvPr/>
        </p:nvGrpSpPr>
        <p:grpSpPr>
          <a:xfrm>
            <a:off x="243087" y="3399324"/>
            <a:ext cx="4485807" cy="1458836"/>
            <a:chOff x="243087" y="3233116"/>
            <a:chExt cx="4485807" cy="145883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13BBDE-6585-4515-8C02-EAED930E42DA}"/>
                </a:ext>
              </a:extLst>
            </p:cNvPr>
            <p:cNvGrpSpPr/>
            <p:nvPr/>
          </p:nvGrpSpPr>
          <p:grpSpPr>
            <a:xfrm>
              <a:off x="652137" y="3282347"/>
              <a:ext cx="4076757" cy="1409605"/>
              <a:chOff x="2645746" y="4068779"/>
              <a:chExt cx="4076757" cy="140960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B4B752-5056-4B19-9D06-DA69BC862AF9}"/>
                  </a:ext>
                </a:extLst>
              </p:cNvPr>
              <p:cNvSpPr txBox="1"/>
              <p:nvPr/>
            </p:nvSpPr>
            <p:spPr>
              <a:xfrm>
                <a:off x="2645746" y="4068779"/>
                <a:ext cx="14970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Product Range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365D15-5C33-4793-B3CC-5F2B67D3FE2D}"/>
                  </a:ext>
                </a:extLst>
              </p:cNvPr>
              <p:cNvSpPr txBox="1"/>
              <p:nvPr/>
            </p:nvSpPr>
            <p:spPr>
              <a:xfrm>
                <a:off x="2645746" y="4524277"/>
                <a:ext cx="407675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Myntra</a:t>
                </a:r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5 lakh+ styles, 1,000+ brands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Amazon Fashion: </a:t>
                </a:r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 lakh+ styles, 2,000+ brands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Flipkart: </a:t>
                </a:r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 lakh+ styles, 500+ brands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AJIO: </a:t>
                </a:r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lakh+ styles, 500+ brands</a:t>
                </a:r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D881485-0B8D-427B-ABDC-B53ACC963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087" y="3233116"/>
              <a:ext cx="409050" cy="40905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D06ED95-9A39-4C67-9B86-D559CFDB5A9D}"/>
              </a:ext>
            </a:extLst>
          </p:cNvPr>
          <p:cNvGrpSpPr/>
          <p:nvPr/>
        </p:nvGrpSpPr>
        <p:grpSpPr>
          <a:xfrm>
            <a:off x="243087" y="4938418"/>
            <a:ext cx="4279019" cy="1463022"/>
            <a:chOff x="243087" y="4955807"/>
            <a:chExt cx="4279019" cy="14630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A6E60C1-DF0A-44DC-A885-202460C554ED}"/>
                </a:ext>
              </a:extLst>
            </p:cNvPr>
            <p:cNvGrpSpPr/>
            <p:nvPr/>
          </p:nvGrpSpPr>
          <p:grpSpPr>
            <a:xfrm>
              <a:off x="652136" y="5051486"/>
              <a:ext cx="3869970" cy="1367343"/>
              <a:chOff x="547254" y="4884609"/>
              <a:chExt cx="3869970" cy="136734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3AE3CC-39D8-42F3-A3E0-07A61F7CD52D}"/>
                  </a:ext>
                </a:extLst>
              </p:cNvPr>
              <p:cNvSpPr txBox="1"/>
              <p:nvPr/>
            </p:nvSpPr>
            <p:spPr>
              <a:xfrm>
                <a:off x="547255" y="4884609"/>
                <a:ext cx="16701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Market Presence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72D62E-C201-4C1D-8DD5-97EED56D563E}"/>
                  </a:ext>
                </a:extLst>
              </p:cNvPr>
              <p:cNvSpPr txBox="1"/>
              <p:nvPr/>
            </p:nvSpPr>
            <p:spPr>
              <a:xfrm>
                <a:off x="547254" y="5297845"/>
                <a:ext cx="386997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Myntra</a:t>
                </a:r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20 million+ registered users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Amazon Fashion</a:t>
                </a:r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30 million+ registered users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Flipkart</a:t>
                </a:r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20 million+ registered users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AJIO</a:t>
                </a:r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5 million+ registered users</a:t>
                </a: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5071711-4BF2-48AF-B26F-409AC4E1C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087" y="4955807"/>
              <a:ext cx="409050" cy="40905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1852AB-EA2D-4A39-966B-62F0E657A0DB}"/>
              </a:ext>
            </a:extLst>
          </p:cNvPr>
          <p:cNvGrpSpPr/>
          <p:nvPr/>
        </p:nvGrpSpPr>
        <p:grpSpPr>
          <a:xfrm>
            <a:off x="3257928" y="74544"/>
            <a:ext cx="3299301" cy="1523494"/>
            <a:chOff x="5683867" y="268898"/>
            <a:chExt cx="3299301" cy="152349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4A919C-DB7F-4A05-952A-2696B16A1C8F}"/>
                </a:ext>
              </a:extLst>
            </p:cNvPr>
            <p:cNvSpPr txBox="1"/>
            <p:nvPr/>
          </p:nvSpPr>
          <p:spPr>
            <a:xfrm>
              <a:off x="5683867" y="268898"/>
              <a:ext cx="8242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Pricing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78EFC9-C741-4259-B0EF-5CAD66F4FCBE}"/>
                </a:ext>
              </a:extLst>
            </p:cNvPr>
            <p:cNvSpPr txBox="1"/>
            <p:nvPr/>
          </p:nvSpPr>
          <p:spPr>
            <a:xfrm>
              <a:off x="5683867" y="607452"/>
              <a:ext cx="3299301" cy="1184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Myntra</a:t>
              </a: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Premium pricing</a:t>
              </a:r>
            </a:p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Amazon Fashion</a:t>
              </a: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Competitive pricing</a:t>
              </a:r>
            </a:p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Flipkart</a:t>
              </a: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Affordable pricing</a:t>
              </a:r>
            </a:p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AJIO</a:t>
              </a: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Affordable pricing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4749F6-2879-45CD-9BE2-499545367158}"/>
              </a:ext>
            </a:extLst>
          </p:cNvPr>
          <p:cNvGrpSpPr/>
          <p:nvPr/>
        </p:nvGrpSpPr>
        <p:grpSpPr>
          <a:xfrm>
            <a:off x="6799974" y="74544"/>
            <a:ext cx="3127779" cy="1548129"/>
            <a:chOff x="5777997" y="1729805"/>
            <a:chExt cx="3127779" cy="154812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2DABA6-EEFD-4908-B535-6AD9D83A04EA}"/>
                </a:ext>
              </a:extLst>
            </p:cNvPr>
            <p:cNvSpPr txBox="1"/>
            <p:nvPr/>
          </p:nvSpPr>
          <p:spPr>
            <a:xfrm>
              <a:off x="5777997" y="1729805"/>
              <a:ext cx="16754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Delivery Options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01B0A3-9985-4358-810C-1C72FBB27469}"/>
                </a:ext>
              </a:extLst>
            </p:cNvPr>
            <p:cNvSpPr txBox="1"/>
            <p:nvPr/>
          </p:nvSpPr>
          <p:spPr>
            <a:xfrm>
              <a:off x="5777997" y="2092994"/>
              <a:ext cx="3127779" cy="1184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Myntra</a:t>
              </a: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2-5 business days</a:t>
              </a:r>
            </a:p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Amazon Fashion</a:t>
              </a: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1-3 business days</a:t>
              </a:r>
            </a:p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Flipkart</a:t>
              </a: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2-5 business days</a:t>
              </a:r>
            </a:p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AJIO</a:t>
              </a: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2-5 business days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C0E0F631-584C-458C-A205-AF2231EBF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368" y="39296"/>
            <a:ext cx="409050" cy="4090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E709702-DCF5-4706-B8B5-EEE2567A7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412" y="26671"/>
            <a:ext cx="409051" cy="40905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5C17CD2C-BFC7-4FB5-9DA9-37D9AC2F6679}"/>
              </a:ext>
            </a:extLst>
          </p:cNvPr>
          <p:cNvGrpSpPr/>
          <p:nvPr/>
        </p:nvGrpSpPr>
        <p:grpSpPr>
          <a:xfrm>
            <a:off x="4985390" y="1669276"/>
            <a:ext cx="3696493" cy="1701980"/>
            <a:chOff x="4643780" y="1679594"/>
            <a:chExt cx="3696493" cy="170198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83F9D3-7852-4094-B961-E1D587FAE680}"/>
                </a:ext>
              </a:extLst>
            </p:cNvPr>
            <p:cNvSpPr txBox="1"/>
            <p:nvPr/>
          </p:nvSpPr>
          <p:spPr>
            <a:xfrm>
              <a:off x="5037228" y="1688638"/>
              <a:ext cx="1399742" cy="417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Return Policy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B237DB0-0E70-4A3B-BED1-73DFC0467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780" y="1679594"/>
              <a:ext cx="409050" cy="40905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C599E44-D96C-4E55-A08C-0ED8FBCCA178}"/>
                </a:ext>
              </a:extLst>
            </p:cNvPr>
            <p:cNvSpPr txBox="1"/>
            <p:nvPr/>
          </p:nvSpPr>
          <p:spPr>
            <a:xfrm>
              <a:off x="5016927" y="2196634"/>
              <a:ext cx="3323346" cy="1184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Myntra</a:t>
              </a: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30-day return policy</a:t>
              </a:r>
            </a:p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Amazon Fashion</a:t>
              </a: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30-day return policy</a:t>
              </a:r>
            </a:p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Flipkart</a:t>
              </a: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30-day return policy</a:t>
              </a:r>
            </a:p>
            <a:p>
              <a:pPr marL="285750" indent="-285750"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AJIO</a:t>
              </a: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30-day return policy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53D2A6-5CFC-4B15-9F91-B038F5A65AD9}"/>
              </a:ext>
            </a:extLst>
          </p:cNvPr>
          <p:cNvGrpSpPr/>
          <p:nvPr/>
        </p:nvGrpSpPr>
        <p:grpSpPr>
          <a:xfrm>
            <a:off x="4985390" y="3383515"/>
            <a:ext cx="3264262" cy="1474645"/>
            <a:chOff x="4985390" y="3205297"/>
            <a:chExt cx="3264262" cy="147464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C51A16-B1EA-43FB-B82C-863FDDDA68C0}"/>
                </a:ext>
              </a:extLst>
            </p:cNvPr>
            <p:cNvSpPr txBox="1"/>
            <p:nvPr/>
          </p:nvSpPr>
          <p:spPr>
            <a:xfrm>
              <a:off x="5394440" y="3258492"/>
              <a:ext cx="19239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Brand Partnerships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5956AE0-80E0-433E-9BE7-519BA1DAA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5390" y="3205297"/>
              <a:ext cx="409050" cy="4090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C4A97F8-3A01-45C4-8A7C-6836DE658646}"/>
                </a:ext>
              </a:extLst>
            </p:cNvPr>
            <p:cNvSpPr txBox="1"/>
            <p:nvPr/>
          </p:nvSpPr>
          <p:spPr>
            <a:xfrm>
              <a:off x="5362323" y="3725835"/>
              <a:ext cx="288732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sv-SE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Myntra</a:t>
              </a:r>
              <a:r>
                <a:rPr lang="sv-SE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1,000+ brands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sv-SE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Amazon Fashion</a:t>
              </a:r>
              <a:r>
                <a:rPr lang="sv-SE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2,000+ brands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sv-SE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Flipkart</a:t>
              </a:r>
              <a:r>
                <a:rPr lang="sv-SE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500+ brands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sv-SE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AJIO</a:t>
              </a:r>
              <a:r>
                <a:rPr lang="sv-SE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500+ brands</a:t>
              </a:r>
              <a:endParaRPr lang="en-GB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7873FAC-48D5-4213-996B-15C04575500C}"/>
              </a:ext>
            </a:extLst>
          </p:cNvPr>
          <p:cNvGrpSpPr/>
          <p:nvPr/>
        </p:nvGrpSpPr>
        <p:grpSpPr>
          <a:xfrm>
            <a:off x="4985390" y="4858160"/>
            <a:ext cx="6306921" cy="1542648"/>
            <a:chOff x="4985390" y="4643373"/>
            <a:chExt cx="6306921" cy="154264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68EDE35-627C-4558-A4D9-975B0DCB25B8}"/>
                </a:ext>
              </a:extLst>
            </p:cNvPr>
            <p:cNvSpPr txBox="1"/>
            <p:nvPr/>
          </p:nvSpPr>
          <p:spPr>
            <a:xfrm>
              <a:off x="5394440" y="4769141"/>
              <a:ext cx="1670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Key Differences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77A419D-D96E-415C-A801-0FFB66C74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5390" y="4643373"/>
              <a:ext cx="409050" cy="43439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6FC7BE3-C45D-4F2A-804A-957E099B978B}"/>
                </a:ext>
              </a:extLst>
            </p:cNvPr>
            <p:cNvSpPr txBox="1"/>
            <p:nvPr/>
          </p:nvSpPr>
          <p:spPr>
            <a:xfrm>
              <a:off x="5356071" y="5231914"/>
              <a:ext cx="593624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 range</a:t>
              </a: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GB" sz="1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Amazon Fashion </a:t>
              </a: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has the largest product range.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Pricing</a:t>
              </a: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GB" sz="1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Flipkart</a:t>
              </a: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</a:t>
              </a:r>
              <a:r>
                <a:rPr lang="en-GB" sz="1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AJIO</a:t>
              </a: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offer more affordable pricing.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Delivery options</a:t>
              </a: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GB" sz="1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Amazon Fashion </a:t>
              </a: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offers faster delivery.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Brand partnerships</a:t>
              </a: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GB" sz="14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Myntra</a:t>
              </a: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has strong partnerships with premium brands.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5971347"/>
      </p:ext>
    </p:extLst>
  </p:cSld>
  <p:clrMapOvr>
    <a:masterClrMapping/>
  </p:clrMapOvr>
  <p:transition spd="slow" advClick="0" advTm="3000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625CE0-AF0F-4E35-B5A4-2669CBA6C0D6}"/>
              </a:ext>
            </a:extLst>
          </p:cNvPr>
          <p:cNvSpPr txBox="1"/>
          <p:nvPr/>
        </p:nvSpPr>
        <p:spPr>
          <a:xfrm>
            <a:off x="0" y="599771"/>
            <a:ext cx="5381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Actionable strategies to enhance Myntra's market position: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CD9CBB-03E4-4C76-A42E-232ED22B6B05}"/>
              </a:ext>
            </a:extLst>
          </p:cNvPr>
          <p:cNvGrpSpPr/>
          <p:nvPr/>
        </p:nvGrpSpPr>
        <p:grpSpPr>
          <a:xfrm>
            <a:off x="4482537" y="88392"/>
            <a:ext cx="3226927" cy="485471"/>
            <a:chOff x="4353949" y="88392"/>
            <a:chExt cx="3226927" cy="4854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C83C819-1D55-49BB-AE46-D68989558392}"/>
                </a:ext>
              </a:extLst>
            </p:cNvPr>
            <p:cNvSpPr txBox="1"/>
            <p:nvPr/>
          </p:nvSpPr>
          <p:spPr>
            <a:xfrm>
              <a:off x="4839420" y="172370"/>
              <a:ext cx="2741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Strategic</a:t>
              </a:r>
              <a:r>
                <a:rPr lang="en-GB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Recommendations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5B35DB-CAEA-49F4-B62B-CDACBD1EE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949" y="88392"/>
              <a:ext cx="485471" cy="48547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7CCC2E-38DB-47FB-942D-5189BCBFA469}"/>
              </a:ext>
            </a:extLst>
          </p:cNvPr>
          <p:cNvGrpSpPr/>
          <p:nvPr/>
        </p:nvGrpSpPr>
        <p:grpSpPr>
          <a:xfrm>
            <a:off x="161508" y="1123700"/>
            <a:ext cx="3339632" cy="338554"/>
            <a:chOff x="190083" y="1023687"/>
            <a:chExt cx="3339632" cy="338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72CE05-7E7F-4740-AF6E-23B374CE346F}"/>
                </a:ext>
              </a:extLst>
            </p:cNvPr>
            <p:cNvSpPr txBox="1"/>
            <p:nvPr/>
          </p:nvSpPr>
          <p:spPr>
            <a:xfrm>
              <a:off x="528637" y="1054464"/>
              <a:ext cx="30010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Enhance Product Range and Quality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432779C-8EEE-4A21-9BA0-49D2F0202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83" y="1023687"/>
              <a:ext cx="338554" cy="33855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56E2DD-0EC0-4295-8E99-0BEE71AB2861}"/>
              </a:ext>
            </a:extLst>
          </p:cNvPr>
          <p:cNvSpPr txBox="1"/>
          <p:nvPr/>
        </p:nvSpPr>
        <p:spPr>
          <a:xfrm>
            <a:off x="437126" y="1493031"/>
            <a:ext cx="74638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market research to identify trending products and brands 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(Week 1-2)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Partner with 500+ new brands, focusing on premium and niche segments 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(Quarter 1-2)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1,000+ new products monthly, with a focus on sustainable fashion 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(Quarter 1-4)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quality control measures to ensure 99% defect-free products 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(Quarter 1-4)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Collaborate with influencers and designers for exclusive collections 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(Quarter 2-4)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7DF9D5-1CD9-4682-AC0E-C344B5304028}"/>
              </a:ext>
            </a:extLst>
          </p:cNvPr>
          <p:cNvSpPr txBox="1"/>
          <p:nvPr/>
        </p:nvSpPr>
        <p:spPr>
          <a:xfrm>
            <a:off x="500062" y="2909511"/>
            <a:ext cx="2581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Customer Satisfaction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BB33B0-6B16-4080-9CDD-32E5257F3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07" y="2887881"/>
            <a:ext cx="338555" cy="3385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DA6998-B340-45C1-B88F-EA94E435ACB0}"/>
              </a:ext>
            </a:extLst>
          </p:cNvPr>
          <p:cNvSpPr txBox="1"/>
          <p:nvPr/>
        </p:nvSpPr>
        <p:spPr>
          <a:xfrm>
            <a:off x="500062" y="3248066"/>
            <a:ext cx="77438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AI-powered chatbots for 24/7 customer support 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(Week 3-6)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return and refund policy, offering free returns within 30 days 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(Week 7-12)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loyalty program with rewards and exclusive offers 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(Quarter 2)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quarterly customer surveys to identify areas for improvement 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(Quarter 1-4)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 personalized recommendations based on customer preferences 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(Quarter 3-4)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7C9190-C661-455D-9C95-282E554A251D}"/>
              </a:ext>
            </a:extLst>
          </p:cNvPr>
          <p:cNvSpPr txBox="1"/>
          <p:nvPr/>
        </p:nvSpPr>
        <p:spPr>
          <a:xfrm>
            <a:off x="500062" y="4630644"/>
            <a:ext cx="2372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Strengthen Market Presence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FE11ECB-7EEF-4CE0-834B-1F2BA6A98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26" y="4586254"/>
            <a:ext cx="338555" cy="3385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FAAC952-369C-4879-AA47-772283DE6583}"/>
              </a:ext>
            </a:extLst>
          </p:cNvPr>
          <p:cNvSpPr txBox="1"/>
          <p:nvPr/>
        </p:nvSpPr>
        <p:spPr>
          <a:xfrm>
            <a:off x="437126" y="5003101"/>
            <a:ext cx="77378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social media advertising budget by 20% 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(Quarter 1-4)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targeted influencer marketing campaigns 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(Quarter 2-4)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Collaborate with popular fashion events and shows 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(Quarter 2-4)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website and mobile app for improved user experience 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(Week 1-12)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presence in Tier 2 and 3 cities through strategic partnerships 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(Quarter 3-4)</a:t>
            </a:r>
          </a:p>
        </p:txBody>
      </p:sp>
    </p:spTree>
    <p:extLst>
      <p:ext uri="{BB962C8B-B14F-4D97-AF65-F5344CB8AC3E}">
        <p14:creationId xmlns:p14="http://schemas.microsoft.com/office/powerpoint/2010/main" val="2555356787"/>
      </p:ext>
    </p:extLst>
  </p:cSld>
  <p:clrMapOvr>
    <a:masterClrMapping/>
  </p:clrMapOvr>
  <p:transition spd="slow" advClick="0" advTm="3000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26BA7E7-0A40-4E28-B97C-7E4921DA2854}"/>
              </a:ext>
            </a:extLst>
          </p:cNvPr>
          <p:cNvGrpSpPr/>
          <p:nvPr/>
        </p:nvGrpSpPr>
        <p:grpSpPr>
          <a:xfrm>
            <a:off x="177639" y="250723"/>
            <a:ext cx="2150268" cy="338554"/>
            <a:chOff x="236633" y="117987"/>
            <a:chExt cx="2150268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5D0D743-6489-4770-8A11-C434D254B670}"/>
                </a:ext>
              </a:extLst>
            </p:cNvPr>
            <p:cNvSpPr txBox="1"/>
            <p:nvPr/>
          </p:nvSpPr>
          <p:spPr>
            <a:xfrm>
              <a:off x="575187" y="117987"/>
              <a:ext cx="1811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Competitive</a:t>
              </a:r>
              <a:r>
                <a:rPr lang="en-GB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Pricing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428493-11A1-4D43-8700-2F6B8C672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633" y="117987"/>
              <a:ext cx="338554" cy="33855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C579816-075D-4270-84CA-14FBE6827046}"/>
              </a:ext>
            </a:extLst>
          </p:cNvPr>
          <p:cNvSpPr txBox="1"/>
          <p:nvPr/>
        </p:nvSpPr>
        <p:spPr>
          <a:xfrm>
            <a:off x="516192" y="689290"/>
            <a:ext cx="76705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competitor pricing analysis quarterly 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(Quarter 1-4)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dynamic pricing strategy to match competitor prices 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(Quarter 2)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 limited-time discounts and promotions 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(Quarter 1-4)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price matching policy 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(Quarter 3)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partnerships with suppliers for cost reduction 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(Quarter 2-4)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98A45D-7CC0-4E4A-BBCC-CFEF55C6B5C5}"/>
              </a:ext>
            </a:extLst>
          </p:cNvPr>
          <p:cNvSpPr txBox="1"/>
          <p:nvPr/>
        </p:nvSpPr>
        <p:spPr>
          <a:xfrm>
            <a:off x="516193" y="1958854"/>
            <a:ext cx="2605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Delivery and Logistics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B69ACA-3C47-4C08-B320-5E84C5417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39" y="1943465"/>
            <a:ext cx="338554" cy="3385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428CD7-05EF-47F7-B6C4-2A478888F1C0}"/>
              </a:ext>
            </a:extLst>
          </p:cNvPr>
          <p:cNvSpPr txBox="1"/>
          <p:nvPr/>
        </p:nvSpPr>
        <p:spPr>
          <a:xfrm>
            <a:off x="516193" y="2382032"/>
            <a:ext cx="70704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Partner with reliable logistics providers for faster delivery 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(Week 1-12)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real-time tracking and updates 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(Quarter 2)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same-day delivery in select cities 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(Quarter 3)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delivery network to 90% of pin codes 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(Quarter 3-4)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 free shipping on orders above ₹1,000 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(Quarter 2-4)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29B2AF-FE5E-437F-AF77-01D740668A2A}"/>
              </a:ext>
            </a:extLst>
          </p:cNvPr>
          <p:cNvGrpSpPr/>
          <p:nvPr/>
        </p:nvGrpSpPr>
        <p:grpSpPr>
          <a:xfrm>
            <a:off x="177639" y="3908771"/>
            <a:ext cx="3956852" cy="1849480"/>
            <a:chOff x="177639" y="3651596"/>
            <a:chExt cx="3956852" cy="184948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C19E08-4650-401A-AE3F-9EA13904690D}"/>
                </a:ext>
              </a:extLst>
            </p:cNvPr>
            <p:cNvSpPr txBox="1"/>
            <p:nvPr/>
          </p:nvSpPr>
          <p:spPr>
            <a:xfrm>
              <a:off x="516193" y="3666984"/>
              <a:ext cx="16593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 Breakdown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A22096-6321-4752-BEA1-EAB60E1D1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39" y="3651596"/>
              <a:ext cx="378581" cy="37858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CFEFD5-749D-4ADC-9334-D9ED708FCD0A}"/>
                </a:ext>
              </a:extLst>
            </p:cNvPr>
            <p:cNvSpPr txBox="1"/>
            <p:nvPr/>
          </p:nvSpPr>
          <p:spPr>
            <a:xfrm>
              <a:off x="516193" y="4116081"/>
              <a:ext cx="361829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Quarter 1 (Week 1-12)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Conduct market research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Partner with new brands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Implement AI-powered chatbots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Optimize website and mobile app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Launch social media advertising campaigns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50CDF0F-B8E3-4752-8585-6E8F312EE38D}"/>
              </a:ext>
            </a:extLst>
          </p:cNvPr>
          <p:cNvSpPr txBox="1"/>
          <p:nvPr/>
        </p:nvSpPr>
        <p:spPr>
          <a:xfrm>
            <a:off x="5494953" y="4373255"/>
            <a:ext cx="33714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Quarter 2 (Week 13-26)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loyalty program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influencer marketing campaigns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Collaborate with fashion events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dynamic pricing strategy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Partner with logistics providers</a:t>
            </a:r>
          </a:p>
        </p:txBody>
      </p:sp>
    </p:spTree>
    <p:extLst>
      <p:ext uri="{BB962C8B-B14F-4D97-AF65-F5344CB8AC3E}">
        <p14:creationId xmlns:p14="http://schemas.microsoft.com/office/powerpoint/2010/main" val="209083683"/>
      </p:ext>
    </p:extLst>
  </p:cSld>
  <p:clrMapOvr>
    <a:masterClrMapping/>
  </p:clrMapOvr>
  <p:transition spd="slow" advClick="0" advTm="3000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6D1375-5A8E-42A0-9B1C-1B58B4920525}"/>
              </a:ext>
            </a:extLst>
          </p:cNvPr>
          <p:cNvSpPr txBox="1"/>
          <p:nvPr/>
        </p:nvSpPr>
        <p:spPr>
          <a:xfrm>
            <a:off x="142875" y="171451"/>
            <a:ext cx="39917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Quarter 3 (Week 27-40)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price matching policy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delivery network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 same-day delivery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Collaborate with suppliers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targeted influencer marketing campaigns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9E39A6-3214-4EA3-BE5F-FB8113F20A89}"/>
              </a:ext>
            </a:extLst>
          </p:cNvPr>
          <p:cNvSpPr txBox="1"/>
          <p:nvPr/>
        </p:nvSpPr>
        <p:spPr>
          <a:xfrm>
            <a:off x="5172075" y="171451"/>
            <a:ext cx="34131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Quarter 4 (Week 41-52)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competitor pricing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logistics and delivery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customer satisfaction initiatives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new products and collections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strategy effectiveness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EFAB88-EFB8-4445-84CA-8C2F04A110FC}"/>
              </a:ext>
            </a:extLst>
          </p:cNvPr>
          <p:cNvSpPr txBox="1"/>
          <p:nvPr/>
        </p:nvSpPr>
        <p:spPr>
          <a:xfrm>
            <a:off x="657225" y="2071687"/>
            <a:ext cx="1070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33E63A-3B46-46A7-AE69-834B7BF3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2019507"/>
            <a:ext cx="442913" cy="442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63EF96-BB6A-47E5-8CF0-EB00AC307C4A}"/>
              </a:ext>
            </a:extLst>
          </p:cNvPr>
          <p:cNvSpPr txBox="1"/>
          <p:nvPr/>
        </p:nvSpPr>
        <p:spPr>
          <a:xfrm>
            <a:off x="657225" y="2514600"/>
            <a:ext cx="278954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team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development team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 team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Logistics and supply chain team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Influencer marketing agency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8823C5-8D91-4C12-8B55-2951D357FE90}"/>
              </a:ext>
            </a:extLst>
          </p:cNvPr>
          <p:cNvSpPr txBox="1"/>
          <p:nvPr/>
        </p:nvSpPr>
        <p:spPr>
          <a:xfrm>
            <a:off x="5429250" y="2071687"/>
            <a:ext cx="1753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 Allocation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FE3F12-C613-4030-9A6B-978D2FAA1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37" y="2019506"/>
            <a:ext cx="442913" cy="4429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4F6974-7CD1-46A2-90A9-C6B84A612748}"/>
              </a:ext>
            </a:extLst>
          </p:cNvPr>
          <p:cNvSpPr txBox="1"/>
          <p:nvPr/>
        </p:nvSpPr>
        <p:spPr>
          <a:xfrm>
            <a:off x="5429250" y="2514600"/>
            <a:ext cx="346441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and advertising (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30%)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development and sourcing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(25%)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 and logistics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Influencer marketing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(15%)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and infrastructure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(10%)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BB64AB-3DC5-4653-A2EE-5B2E54F77ED4}"/>
              </a:ext>
            </a:extLst>
          </p:cNvPr>
          <p:cNvSpPr txBox="1"/>
          <p:nvPr/>
        </p:nvSpPr>
        <p:spPr>
          <a:xfrm>
            <a:off x="657225" y="4043363"/>
            <a:ext cx="958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76DDBB-69AB-4739-8EB2-77385A5BD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3939003"/>
            <a:ext cx="442914" cy="4429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A01721-4395-429E-A057-48248FA1795A}"/>
              </a:ext>
            </a:extLst>
          </p:cNvPr>
          <p:cNvSpPr txBox="1"/>
          <p:nvPr/>
        </p:nvSpPr>
        <p:spPr>
          <a:xfrm>
            <a:off x="657225" y="4486277"/>
            <a:ext cx="27009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Quarter 1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January-March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Quarter 2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April-June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Quarter 3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July-September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Quarter 4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October-December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4096B9-5D43-4081-9C85-497925AFE19E}"/>
              </a:ext>
            </a:extLst>
          </p:cNvPr>
          <p:cNvSpPr txBox="1"/>
          <p:nvPr/>
        </p:nvSpPr>
        <p:spPr>
          <a:xfrm>
            <a:off x="5429250" y="4057028"/>
            <a:ext cx="3320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Performance Indicators (KPIs)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66D059-2716-48F8-957D-3C999D202B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36" y="3937759"/>
            <a:ext cx="442913" cy="4429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8EB694-A563-488B-9CB6-BA676836F683}"/>
              </a:ext>
            </a:extLst>
          </p:cNvPr>
          <p:cNvSpPr txBox="1"/>
          <p:nvPr/>
        </p:nvSpPr>
        <p:spPr>
          <a:xfrm>
            <a:off x="5429249" y="4514851"/>
            <a:ext cx="256993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growth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satisfaction ratings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range expansion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share increase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retention rate</a:t>
            </a:r>
          </a:p>
        </p:txBody>
      </p:sp>
    </p:spTree>
    <p:extLst>
      <p:ext uri="{BB962C8B-B14F-4D97-AF65-F5344CB8AC3E}">
        <p14:creationId xmlns:p14="http://schemas.microsoft.com/office/powerpoint/2010/main" val="1380390730"/>
      </p:ext>
    </p:extLst>
  </p:cSld>
  <p:clrMapOvr>
    <a:masterClrMapping/>
  </p:clrMapOvr>
  <p:transition spd="slow" advClick="0" advTm="3000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E751F5-3C44-4880-9166-6FFB37B34125}"/>
              </a:ext>
            </a:extLst>
          </p:cNvPr>
          <p:cNvSpPr txBox="1"/>
          <p:nvPr/>
        </p:nvSpPr>
        <p:spPr>
          <a:xfrm>
            <a:off x="3167063" y="1365915"/>
            <a:ext cx="3971925" cy="3046988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  <a:reflection blurRad="6350" stA="50000" endA="300" endPos="90000" dir="5400000" sy="-100000" algn="bl" rotWithShape="0"/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wrap="square" rtlCol="0">
            <a:spAutoFit/>
          </a:bodyPr>
          <a:lstStyle/>
          <a:p>
            <a:r>
              <a:rPr lang="en-IN" sz="9600" dirty="0">
                <a:ln w="0">
                  <a:solidFill>
                    <a:srgbClr val="7030A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</a:p>
          <a:p>
            <a:r>
              <a:rPr lang="en-IN" sz="9600" dirty="0">
                <a:ln w="0">
                  <a:solidFill>
                    <a:srgbClr val="7030A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END</a:t>
            </a:r>
            <a:endParaRPr lang="en-GB" sz="9600" dirty="0">
              <a:ln w="0">
                <a:solidFill>
                  <a:srgbClr val="7030A0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005693"/>
      </p:ext>
    </p:extLst>
  </p:cSld>
  <p:clrMapOvr>
    <a:masterClrMapping/>
  </p:clrMapOvr>
  <p:transition spd="slow" advClick="0" advTm="3000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2DBE8B-B992-4468-8F6E-0BF23F9BD578}"/>
              </a:ext>
            </a:extLst>
          </p:cNvPr>
          <p:cNvSpPr txBox="1"/>
          <p:nvPr/>
        </p:nvSpPr>
        <p:spPr>
          <a:xfrm>
            <a:off x="3934492" y="-56999"/>
            <a:ext cx="3514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MYNTRA OVERVIEW </a:t>
            </a:r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7B5E5-8D25-40F8-9AE8-3AA35B620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45626"/>
            <a:ext cx="1130856" cy="1130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51E15E-D15A-4E7B-BC68-8C1FE4EBE8D3}"/>
              </a:ext>
            </a:extLst>
          </p:cNvPr>
          <p:cNvSpPr txBox="1"/>
          <p:nvPr/>
        </p:nvSpPr>
        <p:spPr>
          <a:xfrm>
            <a:off x="1036710" y="852074"/>
            <a:ext cx="2028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Profile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D88B82-5B82-4829-BE5D-3DD6BA3920E1}"/>
              </a:ext>
            </a:extLst>
          </p:cNvPr>
          <p:cNvSpPr txBox="1"/>
          <p:nvPr/>
        </p:nvSpPr>
        <p:spPr>
          <a:xfrm>
            <a:off x="1036710" y="1203621"/>
            <a:ext cx="5933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Name:         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Myntra</a:t>
            </a:r>
          </a:p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Founded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2007</a:t>
            </a:r>
          </a:p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Founders: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Mukesh Bansal, Ashutosh Lawania, and Vineet Saxena</a:t>
            </a:r>
          </a:p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Headquarters: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Bengaluru, India</a:t>
            </a:r>
          </a:p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Parent Company: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Flipkart (acquired in 2014)</a:t>
            </a:r>
          </a:p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Industry: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E-commerce, Fashion, Retail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A634C4-FD0D-4E38-A611-8B55679BB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05293" y="1263313"/>
            <a:ext cx="533447" cy="236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916B0A-C647-45A1-9889-D01483B38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896" y="592404"/>
            <a:ext cx="797150" cy="6146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F125BE-FE08-4CB7-BBD9-C62B46B4016C}"/>
              </a:ext>
            </a:extLst>
          </p:cNvPr>
          <p:cNvSpPr txBox="1"/>
          <p:nvPr/>
        </p:nvSpPr>
        <p:spPr>
          <a:xfrm>
            <a:off x="7301349" y="839057"/>
            <a:ext cx="968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DECF84-1BD4-49E9-9D19-FDCC4787D510}"/>
              </a:ext>
            </a:extLst>
          </p:cNvPr>
          <p:cNvSpPr txBox="1"/>
          <p:nvPr/>
        </p:nvSpPr>
        <p:spPr>
          <a:xfrm>
            <a:off x="7367935" y="1188896"/>
            <a:ext cx="39663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Clothing (men's, women's, kids’)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Footwear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Accessories (jewellery, watches, bags)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décor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Beauty and personal care products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062B0C-9AAF-4684-BB7D-4DDFFEB0E6A0}"/>
              </a:ext>
            </a:extLst>
          </p:cNvPr>
          <p:cNvSpPr txBox="1"/>
          <p:nvPr/>
        </p:nvSpPr>
        <p:spPr>
          <a:xfrm>
            <a:off x="1036710" y="3234320"/>
            <a:ext cx="2040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Strategies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C5BF56-4FFB-48ED-A0B8-608B4928C564}"/>
              </a:ext>
            </a:extLst>
          </p:cNvPr>
          <p:cNvSpPr txBox="1"/>
          <p:nvPr/>
        </p:nvSpPr>
        <p:spPr>
          <a:xfrm>
            <a:off x="1036710" y="3584406"/>
            <a:ext cx="33586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marketing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Influencer partnerships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marketing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engine optimization (SEO)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Television advertising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045738-FB93-43FA-9F5F-2813331C0B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659" y="2903345"/>
            <a:ext cx="865623" cy="6688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772708A-062E-4EBF-9446-E2D60A2FC7A7}"/>
              </a:ext>
            </a:extLst>
          </p:cNvPr>
          <p:cNvSpPr txBox="1"/>
          <p:nvPr/>
        </p:nvSpPr>
        <p:spPr>
          <a:xfrm>
            <a:off x="5086535" y="3233682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2CB20E-AC9F-4EAD-A33F-24074B1A8C0D}"/>
              </a:ext>
            </a:extLst>
          </p:cNvPr>
          <p:cNvSpPr txBox="1"/>
          <p:nvPr/>
        </p:nvSpPr>
        <p:spPr>
          <a:xfrm>
            <a:off x="5086535" y="3597157"/>
            <a:ext cx="3049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FY2022: ₹14,219 crore (US$1.9 billion)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Growth rate: 25% YoY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C195F9-CD8F-4549-925B-D2FAADF2EF42}"/>
              </a:ext>
            </a:extLst>
          </p:cNvPr>
          <p:cNvSpPr txBox="1"/>
          <p:nvPr/>
        </p:nvSpPr>
        <p:spPr>
          <a:xfrm>
            <a:off x="8192293" y="3219228"/>
            <a:ext cx="1052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Base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671931-BC74-460E-AC85-09E6EFE0E2DD}"/>
              </a:ext>
            </a:extLst>
          </p:cNvPr>
          <p:cNvSpPr txBox="1"/>
          <p:nvPr/>
        </p:nvSpPr>
        <p:spPr>
          <a:xfrm>
            <a:off x="8192293" y="3661350"/>
            <a:ext cx="2837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million+ registered users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50,000+ daily orders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3F5E005-2408-4C17-8EAC-E1327825DF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5" y="4907709"/>
            <a:ext cx="583934" cy="6348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DCE583F-18DF-434A-8F7F-116C3B28E8B0}"/>
              </a:ext>
            </a:extLst>
          </p:cNvPr>
          <p:cNvSpPr txBox="1"/>
          <p:nvPr/>
        </p:nvSpPr>
        <p:spPr>
          <a:xfrm>
            <a:off x="1036710" y="5100731"/>
            <a:ext cx="2335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Awards and Recognition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CA149A-FB41-4D78-A878-267179D9FD0A}"/>
              </a:ext>
            </a:extLst>
          </p:cNvPr>
          <p:cNvSpPr txBox="1"/>
          <p:nvPr/>
        </p:nvSpPr>
        <p:spPr>
          <a:xfrm>
            <a:off x="986599" y="5478660"/>
            <a:ext cx="5537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"Best E-commerce Website" at the Indian Digital Media Awards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"Most Innovative E-commerce Company" at the Retail Leadership Awards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B64AF24-DF16-4D6F-B8C4-F2D69E9D44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885" y="4322577"/>
            <a:ext cx="1102026" cy="8517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881C5DE-6F52-489B-9108-4EDCBA668459}"/>
              </a:ext>
            </a:extLst>
          </p:cNvPr>
          <p:cNvSpPr txBox="1"/>
          <p:nvPr/>
        </p:nvSpPr>
        <p:spPr>
          <a:xfrm>
            <a:off x="8529434" y="4647553"/>
            <a:ext cx="1281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Competitors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26F154-BB2A-499F-BA9F-2FB8A0142413}"/>
              </a:ext>
            </a:extLst>
          </p:cNvPr>
          <p:cNvSpPr txBox="1"/>
          <p:nvPr/>
        </p:nvSpPr>
        <p:spPr>
          <a:xfrm>
            <a:off x="8529434" y="4992340"/>
            <a:ext cx="16433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Flipkart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India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Jabong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Snapdeal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Paytm Mall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C9FAAC-803D-48DA-93CB-E07E7A4A36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38" y="2940449"/>
            <a:ext cx="617333" cy="617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F1A4B6-84EE-4104-AE96-AADAADF465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61" y="3002942"/>
            <a:ext cx="662949" cy="63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4423"/>
      </p:ext>
    </p:extLst>
  </p:cSld>
  <p:clrMapOvr>
    <a:masterClrMapping/>
  </p:clrMapOvr>
  <p:transition spd="slow" advClick="0" advTm="3000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EDD3C9-665B-4649-AE38-3C661D58A790}"/>
              </a:ext>
            </a:extLst>
          </p:cNvPr>
          <p:cNvSpPr/>
          <p:nvPr/>
        </p:nvSpPr>
        <p:spPr>
          <a:xfrm>
            <a:off x="5969202" y="3244334"/>
            <a:ext cx="25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38DA6-F6C0-4D6E-96A4-CA59955D5FB0}"/>
              </a:ext>
            </a:extLst>
          </p:cNvPr>
          <p:cNvSpPr txBox="1"/>
          <p:nvPr/>
        </p:nvSpPr>
        <p:spPr>
          <a:xfrm>
            <a:off x="4557713" y="155834"/>
            <a:ext cx="2226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1B890-AFCF-49C5-BDE7-2F89DE867780}"/>
              </a:ext>
            </a:extLst>
          </p:cNvPr>
          <p:cNvSpPr txBox="1"/>
          <p:nvPr/>
        </p:nvSpPr>
        <p:spPr>
          <a:xfrm>
            <a:off x="0" y="689812"/>
            <a:ext cx="4230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 about Myntra in social medias</a:t>
            </a:r>
            <a:endParaRPr lang="en-GB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67807-CFFC-462E-983F-79002EB9E693}"/>
              </a:ext>
            </a:extLst>
          </p:cNvPr>
          <p:cNvSpPr txBox="1"/>
          <p:nvPr/>
        </p:nvSpPr>
        <p:spPr>
          <a:xfrm>
            <a:off x="523935" y="1234696"/>
            <a:ext cx="831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AD4CED-A39A-4C06-AD2C-169FAFE5DE0F}"/>
              </a:ext>
            </a:extLst>
          </p:cNvPr>
          <p:cNvSpPr txBox="1"/>
          <p:nvPr/>
        </p:nvSpPr>
        <p:spPr>
          <a:xfrm>
            <a:off x="523935" y="1575915"/>
            <a:ext cx="892263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"Just received my order from @Myntra and I'm so happy with the quality! Great job, Myntra!" -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@RahulJoshi (4.5/5)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"Disappointed with @Myntra's customer service. Took forever to resolve my issue" -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@PriyaSharma (2/5)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"Love shopping on @Myntra! Always find the best deals and discounts" -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@RohanGupta (4.5/5)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"Myntra's delivery is super fast! Got my order in just 2 days" -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@SoniaSingh (4.5/5)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"Not happy with the product quality from @Myntra. Expected better" -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@KaranJain (2.5/5)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BD095-6B80-4FC8-A52D-9EBF6A4FEF73}"/>
              </a:ext>
            </a:extLst>
          </p:cNvPr>
          <p:cNvSpPr txBox="1"/>
          <p:nvPr/>
        </p:nvSpPr>
        <p:spPr>
          <a:xfrm>
            <a:off x="523935" y="3004812"/>
            <a:ext cx="1098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Instagram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55B8D2-E51F-40BA-BD40-5B2D9C943172}"/>
              </a:ext>
            </a:extLst>
          </p:cNvPr>
          <p:cNvSpPr txBox="1"/>
          <p:nvPr/>
        </p:nvSpPr>
        <p:spPr>
          <a:xfrm>
            <a:off x="523935" y="3514635"/>
            <a:ext cx="84192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"Just got my favourite dress from @myntra and I'm obsessed! Great quality and fit" -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@Fashionista123 (4.5/5)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"Myntra's customer service is top-notch! Helped me with my return" -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@Shopaholic456 (4.5/5)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"Love Myntra's collection! Always find something new and trendy" -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@StyleIcon789 (4.5/5)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"Disappointed with Myntra's pricing. Too expensive" -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@BudgetShopaholic (2.5/5)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"Myntra's app is so user-friendly! Easy to navigate and shop" -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@TechSavvy123 (4.5/5)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3C7944-2023-456D-9774-8C6631B93901}"/>
              </a:ext>
            </a:extLst>
          </p:cNvPr>
          <p:cNvSpPr txBox="1"/>
          <p:nvPr/>
        </p:nvSpPr>
        <p:spPr>
          <a:xfrm>
            <a:off x="559201" y="4855455"/>
            <a:ext cx="102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FA9C8A-BB98-477A-844C-17C1C0653FB5}"/>
              </a:ext>
            </a:extLst>
          </p:cNvPr>
          <p:cNvSpPr txBox="1"/>
          <p:nvPr/>
        </p:nvSpPr>
        <p:spPr>
          <a:xfrm>
            <a:off x="523935" y="5365278"/>
            <a:ext cx="674870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"I'm a big fan of Myntra! Always find great deals and discounts" -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Rohan Gupta (4.5/5)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"Myntra's customer service is unresponsive. Don't recommend" -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Priya Sharma (2/5)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"Love shopping on Myntra! Great quality products" -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Sonia Singh (4.5/5)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"Myntra's delivery is slow. Took 5 days to receive my order" -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Karan Jain (2.5/5)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"Myntra's return policy is easy and hassle-free" -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Rahul Joshi (4.5/5)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9A4CAC-F518-422E-A256-54EFF4325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1203092"/>
            <a:ext cx="400111" cy="4001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5C401A-43FB-4CDA-893D-D848AD3E9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2998682"/>
            <a:ext cx="398972" cy="3989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F22734-9136-4028-802E-B765C240E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4" y="4855825"/>
            <a:ext cx="398973" cy="3989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1AA775-2E92-4273-BE4F-04EB737548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72" y="60690"/>
            <a:ext cx="707546" cy="59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01984"/>
      </p:ext>
    </p:extLst>
  </p:cSld>
  <p:clrMapOvr>
    <a:masterClrMapping/>
  </p:clrMapOvr>
  <p:transition spd="slow" advClick="0" advTm="3000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E7F04B-EF59-4593-B74B-872D02446C92}"/>
              </a:ext>
            </a:extLst>
          </p:cNvPr>
          <p:cNvSpPr txBox="1"/>
          <p:nvPr/>
        </p:nvSpPr>
        <p:spPr>
          <a:xfrm>
            <a:off x="786791" y="442601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Reviews</a:t>
            </a:r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F8FE0B-A092-48A4-829D-AEA722CDCA00}"/>
              </a:ext>
            </a:extLst>
          </p:cNvPr>
          <p:cNvSpPr txBox="1"/>
          <p:nvPr/>
        </p:nvSpPr>
        <p:spPr>
          <a:xfrm>
            <a:off x="786791" y="842963"/>
            <a:ext cx="785503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 shopping experience on Myntra! Fast delivery and good quality products" -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Rohan Gupta (4.5/5)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"Disappointed with Myntra's customer service. Unresponsive" -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Priya Sharma (2/5)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"Love Myntra's collection! Always find something new and trendy" -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StyleIcon789 (4.5/5)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"Myntra's pricing is too high. Not competitive" -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BudgetShopaholic (2.5/5)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"Myntra's app is user-friendly and easy to navigate" -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TechSavvy123 (4.5/5)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95D04-D910-4F68-B7BD-B4F9FF872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" y="442601"/>
            <a:ext cx="677108" cy="338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91F432-2424-451D-9EE9-84AFDED2E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2" y="2030715"/>
            <a:ext cx="682199" cy="6821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4F2070-3051-41B6-B41B-954B83FD1542}"/>
              </a:ext>
            </a:extLst>
          </p:cNvPr>
          <p:cNvSpPr txBox="1"/>
          <p:nvPr/>
        </p:nvSpPr>
        <p:spPr>
          <a:xfrm>
            <a:off x="786791" y="2202537"/>
            <a:ext cx="1903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 Distribution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85902B-F0E6-45E9-85AB-3AF09778E3D2}"/>
              </a:ext>
            </a:extLst>
          </p:cNvPr>
          <p:cNvSpPr txBox="1"/>
          <p:nvPr/>
        </p:nvSpPr>
        <p:spPr>
          <a:xfrm>
            <a:off x="819192" y="2712913"/>
            <a:ext cx="137569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Font typeface="+mj-lt"/>
              <a:buAutoNum type="romanLcPeriod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4.5/5: 60%</a:t>
            </a:r>
          </a:p>
          <a:p>
            <a:pPr marL="400050" indent="-400050">
              <a:buFont typeface="+mj-lt"/>
              <a:buAutoNum type="romanLcPeriod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4/5: 20%</a:t>
            </a:r>
          </a:p>
          <a:p>
            <a:pPr marL="400050" indent="-400050">
              <a:buFont typeface="+mj-lt"/>
              <a:buAutoNum type="romanLcPeriod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3/5: 10%</a:t>
            </a:r>
          </a:p>
          <a:p>
            <a:pPr marL="400050" indent="-400050">
              <a:buFont typeface="+mj-lt"/>
              <a:buAutoNum type="romanLcPeriod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2.5/5: 5%</a:t>
            </a:r>
          </a:p>
          <a:p>
            <a:pPr marL="400050" indent="-400050">
              <a:buFont typeface="+mj-lt"/>
              <a:buAutoNum type="romanLcPeriod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2/5: 5%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6E6411-DC8F-47F2-94FE-22B1D8855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3" y="3913748"/>
            <a:ext cx="677108" cy="5724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2D5360-5AB7-42F0-9E19-64C7D9C96DDC}"/>
              </a:ext>
            </a:extLst>
          </p:cNvPr>
          <p:cNvSpPr txBox="1"/>
          <p:nvPr/>
        </p:nvSpPr>
        <p:spPr>
          <a:xfrm>
            <a:off x="765611" y="4045938"/>
            <a:ext cx="1858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277E15-99C1-494A-8C50-9D444B42C692}"/>
              </a:ext>
            </a:extLst>
          </p:cNvPr>
          <p:cNvSpPr txBox="1"/>
          <p:nvPr/>
        </p:nvSpPr>
        <p:spPr>
          <a:xfrm>
            <a:off x="746564" y="4516682"/>
            <a:ext cx="20297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Sentiment: 70%</a:t>
            </a:r>
          </a:p>
          <a:p>
            <a:pPr algn="just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Sentiment: 20%</a:t>
            </a:r>
          </a:p>
          <a:p>
            <a:pPr algn="just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 Sentiment: 10%</a:t>
            </a:r>
          </a:p>
        </p:txBody>
      </p:sp>
    </p:spTree>
    <p:extLst>
      <p:ext uri="{BB962C8B-B14F-4D97-AF65-F5344CB8AC3E}">
        <p14:creationId xmlns:p14="http://schemas.microsoft.com/office/powerpoint/2010/main" val="1902685625"/>
      </p:ext>
    </p:extLst>
  </p:cSld>
  <p:clrMapOvr>
    <a:masterClrMapping/>
  </p:clrMapOvr>
  <p:transition spd="slow" advClick="0" advTm="3000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33B5D69-F7E6-42F4-94F2-4F3122C35218}"/>
              </a:ext>
            </a:extLst>
          </p:cNvPr>
          <p:cNvGrpSpPr/>
          <p:nvPr/>
        </p:nvGrpSpPr>
        <p:grpSpPr>
          <a:xfrm>
            <a:off x="4583249" y="105081"/>
            <a:ext cx="3025503" cy="514046"/>
            <a:chOff x="3586468" y="105081"/>
            <a:chExt cx="3025503" cy="514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6DA3CE-472D-48DA-BEC4-7BB739BF0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468" y="105081"/>
              <a:ext cx="514046" cy="51404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38CAC8-B8DA-409F-92DC-51164C2E6D28}"/>
                </a:ext>
              </a:extLst>
            </p:cNvPr>
            <p:cNvSpPr txBox="1"/>
            <p:nvPr/>
          </p:nvSpPr>
          <p:spPr>
            <a:xfrm>
              <a:off x="4100514" y="131271"/>
              <a:ext cx="25114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Brand Perception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2D5F305-745D-4573-ADA7-A4CD50C0B3C7}"/>
              </a:ext>
            </a:extLst>
          </p:cNvPr>
          <p:cNvSpPr txBox="1"/>
          <p:nvPr/>
        </p:nvSpPr>
        <p:spPr>
          <a:xfrm>
            <a:off x="0" y="645317"/>
            <a:ext cx="5833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 perceive Myntra based on social media discussions and reviews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6A64BB-50F5-4E81-8E6B-19D8BEFC5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1105487"/>
            <a:ext cx="371475" cy="371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B0F882-9F80-4F84-9DDB-2194F5B266EF}"/>
              </a:ext>
            </a:extLst>
          </p:cNvPr>
          <p:cNvSpPr txBox="1"/>
          <p:nvPr/>
        </p:nvSpPr>
        <p:spPr>
          <a:xfrm>
            <a:off x="500063" y="1117384"/>
            <a:ext cx="1943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Quality (40%)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3C76BF-FC45-4036-99D4-F9AF5D59ADDD}"/>
              </a:ext>
            </a:extLst>
          </p:cNvPr>
          <p:cNvSpPr txBox="1"/>
          <p:nvPr/>
        </p:nvSpPr>
        <p:spPr>
          <a:xfrm>
            <a:off x="401608" y="1488859"/>
            <a:ext cx="4798108" cy="592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Positive: Good quality products, stylish, and comfortable.  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Negative: Poor quality, ill-fitting, and defective.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F9DB26E-DA34-4F29-BF64-3457498D2083}"/>
              </a:ext>
            </a:extLst>
          </p:cNvPr>
          <p:cNvGrpSpPr/>
          <p:nvPr/>
        </p:nvGrpSpPr>
        <p:grpSpPr>
          <a:xfrm>
            <a:off x="128588" y="2180448"/>
            <a:ext cx="5134580" cy="1123834"/>
            <a:chOff x="128588" y="2080444"/>
            <a:chExt cx="5134580" cy="112383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12F231C-53E9-40A9-A6AA-8D54C017A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88" y="2080444"/>
              <a:ext cx="371475" cy="37147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9DC638-3FF6-48C0-871C-2C5E9D30547B}"/>
                </a:ext>
              </a:extLst>
            </p:cNvPr>
            <p:cNvSpPr txBox="1"/>
            <p:nvPr/>
          </p:nvSpPr>
          <p:spPr>
            <a:xfrm>
              <a:off x="458754" y="2144142"/>
              <a:ext cx="2119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Service (25%)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D75F8B-D1E5-49E7-8C6D-13E3A49C2826}"/>
                </a:ext>
              </a:extLst>
            </p:cNvPr>
            <p:cNvSpPr txBox="1"/>
            <p:nvPr/>
          </p:nvSpPr>
          <p:spPr>
            <a:xfrm>
              <a:off x="402542" y="2504278"/>
              <a:ext cx="4860626" cy="70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Positive: Helpful, responsive, and resolving issues.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Negative: Unresponsive, unhelpful, and delayed resolutions.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789483A-54B7-49E3-B508-F63DDEEDBD02}"/>
              </a:ext>
            </a:extLst>
          </p:cNvPr>
          <p:cNvGrpSpPr/>
          <p:nvPr/>
        </p:nvGrpSpPr>
        <p:grpSpPr>
          <a:xfrm>
            <a:off x="5359370" y="1050584"/>
            <a:ext cx="2720925" cy="371475"/>
            <a:chOff x="5359370" y="1105487"/>
            <a:chExt cx="2720925" cy="37147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E7AD6B8-067B-4A15-9D37-62075921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370" y="1105487"/>
              <a:ext cx="371475" cy="37147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1B0030-2319-4691-BEFD-B39696F918B2}"/>
                </a:ext>
              </a:extLst>
            </p:cNvPr>
            <p:cNvSpPr txBox="1"/>
            <p:nvPr/>
          </p:nvSpPr>
          <p:spPr>
            <a:xfrm>
              <a:off x="5688294" y="1105487"/>
              <a:ext cx="23920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Pricing and Discounts (15%)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D7893F4-C8FB-49FF-8D48-CEE08CCB2727}"/>
              </a:ext>
            </a:extLst>
          </p:cNvPr>
          <p:cNvSpPr txBox="1"/>
          <p:nvPr/>
        </p:nvSpPr>
        <p:spPr>
          <a:xfrm>
            <a:off x="5688294" y="1389486"/>
            <a:ext cx="5854038" cy="700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Positive: Competitive pricing, attractive discounts, and value for money.  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Negative: Overpriced, limited discounts, and hidden charges.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0860D0-B535-4A69-8AC7-FC562C076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70" y="2181612"/>
            <a:ext cx="371475" cy="3714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FEAAF10-96E7-427B-AA1B-7A38BBBE75FC}"/>
              </a:ext>
            </a:extLst>
          </p:cNvPr>
          <p:cNvSpPr txBox="1"/>
          <p:nvPr/>
        </p:nvSpPr>
        <p:spPr>
          <a:xfrm>
            <a:off x="5756728" y="2227704"/>
            <a:ext cx="242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and Shipping (20%)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B3DAA8-A19A-423E-AED9-41DD4373A30F}"/>
              </a:ext>
            </a:extLst>
          </p:cNvPr>
          <p:cNvSpPr txBox="1"/>
          <p:nvPr/>
        </p:nvSpPr>
        <p:spPr>
          <a:xfrm>
            <a:off x="5688294" y="2619043"/>
            <a:ext cx="5796330" cy="700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Positive: Fast delivery, timely updates, and convenient returns.  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Negative: Delayed delivery, poor communication, and issues with returns.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044058-3B42-41A4-B05C-9C5ABE0FDF29}"/>
              </a:ext>
            </a:extLst>
          </p:cNvPr>
          <p:cNvSpPr txBox="1"/>
          <p:nvPr/>
        </p:nvSpPr>
        <p:spPr>
          <a:xfrm>
            <a:off x="128588" y="3340363"/>
            <a:ext cx="2241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Platforms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567A1C-1E7A-4638-A9B6-9473F1A9F712}"/>
              </a:ext>
            </a:extLst>
          </p:cNvPr>
          <p:cNvSpPr txBox="1"/>
          <p:nvPr/>
        </p:nvSpPr>
        <p:spPr>
          <a:xfrm>
            <a:off x="720239" y="3700237"/>
            <a:ext cx="5042919" cy="29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Twitter:    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60% positive sentiment    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complaints: delayed delivery, poor customer service</a:t>
            </a:r>
          </a:p>
          <a:p>
            <a:pPr>
              <a:lnSpc>
                <a:spcPct val="150000"/>
              </a:lnSpc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Instagram:    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75% positive sentiment    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praises: stylish products, good quality</a:t>
            </a:r>
          </a:p>
          <a:p>
            <a:pPr>
              <a:lnSpc>
                <a:spcPct val="150000"/>
              </a:lnSpc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Facebook:    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55% positive sentiment    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concerns: pricing, customer service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23FC718-6468-4AE3-A0A7-DC351995DB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0" y="3827452"/>
            <a:ext cx="169114" cy="1691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45DCFF-5703-4B91-B8DC-125CD9F5EC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38" y="4794280"/>
            <a:ext cx="169114" cy="16911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1BA52D4-4890-4EC2-95C2-C62AA6408E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39" y="5747415"/>
            <a:ext cx="169114" cy="16911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5E9B93A-75DD-4303-A7D1-0EA1AB2D4DBA}"/>
              </a:ext>
            </a:extLst>
          </p:cNvPr>
          <p:cNvSpPr txBox="1"/>
          <p:nvPr/>
        </p:nvSpPr>
        <p:spPr>
          <a:xfrm>
            <a:off x="5932272" y="3740319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Sites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6BC36B-577C-4A6A-BFEF-26C6947ED4AA}"/>
              </a:ext>
            </a:extLst>
          </p:cNvPr>
          <p:cNvSpPr txBox="1"/>
          <p:nvPr/>
        </p:nvSpPr>
        <p:spPr>
          <a:xfrm>
            <a:off x="7051847" y="4124688"/>
            <a:ext cx="5267354" cy="10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Trustpilot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4.2/5 stars (based on 12,000+ reviews)</a:t>
            </a:r>
          </a:p>
          <a:p>
            <a:pPr>
              <a:lnSpc>
                <a:spcPct val="150000"/>
              </a:lnSpc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Sitejabber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4.1/5 stars (based on 5,000+ reviews)</a:t>
            </a:r>
          </a:p>
          <a:p>
            <a:pPr>
              <a:lnSpc>
                <a:spcPct val="150000"/>
              </a:lnSpc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Reviews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4.2/5 stars (based on 20,000+ reviews)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24978DE-2876-43BF-8AD7-9A4C45D9BD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972" y="4263126"/>
            <a:ext cx="217500" cy="2069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75BB2FE-3FDF-4DA6-951A-6B1A2060E3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374" y="4554872"/>
            <a:ext cx="430933" cy="23940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0F908F-E13E-47F8-8DE0-784AF0FA1D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173" y="4893577"/>
            <a:ext cx="480134" cy="24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88517"/>
      </p:ext>
    </p:extLst>
  </p:cSld>
  <p:clrMapOvr>
    <a:masterClrMapping/>
  </p:clrMapOvr>
  <p:transition spd="slow" advClick="0" advTm="3000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BE4203-0EE4-4641-87F5-050A9997311A}"/>
              </a:ext>
            </a:extLst>
          </p:cNvPr>
          <p:cNvSpPr txBox="1"/>
          <p:nvPr/>
        </p:nvSpPr>
        <p:spPr>
          <a:xfrm>
            <a:off x="917290" y="371476"/>
            <a:ext cx="19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Feedback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4BFC23-41EC-401C-A9AC-E0C24B2E8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" y="359361"/>
            <a:ext cx="731553" cy="3385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C3B9EA-FC10-4B5F-A06E-5E0744FDEA94}"/>
              </a:ext>
            </a:extLst>
          </p:cNvPr>
          <p:cNvSpPr txBox="1"/>
          <p:nvPr/>
        </p:nvSpPr>
        <p:spPr>
          <a:xfrm>
            <a:off x="917290" y="722145"/>
            <a:ext cx="6761338" cy="10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"Love shopping on Myntra! Great products, fast delivery, and helpful customer service.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"Disappointed with the quality of the product. Expected better from Myntra.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"Customer service is unresponsive. Unable to resolve issues."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395D79-8569-4957-A4F8-D36B7F08E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6" y="1888186"/>
            <a:ext cx="731554" cy="584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3D1E6D-0E75-4F68-AC26-4A4416F9BDB9}"/>
              </a:ext>
            </a:extLst>
          </p:cNvPr>
          <p:cNvSpPr txBox="1"/>
          <p:nvPr/>
        </p:nvSpPr>
        <p:spPr>
          <a:xfrm>
            <a:off x="917290" y="2011068"/>
            <a:ext cx="293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 and Recommendations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66A99A-41DF-48C8-95F6-E75A2C37A72E}"/>
              </a:ext>
            </a:extLst>
          </p:cNvPr>
          <p:cNvSpPr txBox="1"/>
          <p:nvPr/>
        </p:nvSpPr>
        <p:spPr>
          <a:xfrm>
            <a:off x="909243" y="2472504"/>
            <a:ext cx="6667210" cy="16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product quality control to reduce negative reviews.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customer service responsiveness and resolution times.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delivery and shipping processes for faster and more convenient experiences.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 competitive pricing and attractive discounts to increase customer satisfaction.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social media and review sites to address customer concerns promptly.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349739-4BCD-46A5-B836-2086B2C7977C}"/>
              </a:ext>
            </a:extLst>
          </p:cNvPr>
          <p:cNvSpPr txBox="1"/>
          <p:nvPr/>
        </p:nvSpPr>
        <p:spPr>
          <a:xfrm>
            <a:off x="917290" y="4376318"/>
            <a:ext cx="8286750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analysing customer perceptions on social media and review sites, Myntra can identify areas for improvement and optimize its strategies to enhance customer satisfaction and loyalty.</a:t>
            </a:r>
          </a:p>
        </p:txBody>
      </p:sp>
    </p:spTree>
    <p:extLst>
      <p:ext uri="{BB962C8B-B14F-4D97-AF65-F5344CB8AC3E}">
        <p14:creationId xmlns:p14="http://schemas.microsoft.com/office/powerpoint/2010/main" val="2458532925"/>
      </p:ext>
    </p:extLst>
  </p:cSld>
  <p:clrMapOvr>
    <a:masterClrMapping/>
  </p:clrMapOvr>
  <p:transition spd="slow" advClick="0" advTm="3000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3F056-81E4-4FC9-810A-407B51A06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49" y="1"/>
            <a:ext cx="757239" cy="640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4F2BF8-1A52-47A0-8BEC-7952857A2B8A}"/>
              </a:ext>
            </a:extLst>
          </p:cNvPr>
          <p:cNvSpPr txBox="1"/>
          <p:nvPr/>
        </p:nvSpPr>
        <p:spPr>
          <a:xfrm>
            <a:off x="3986213" y="152924"/>
            <a:ext cx="288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Sentiment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612039-56F3-4793-8E71-FCF496C01D4F}"/>
              </a:ext>
            </a:extLst>
          </p:cNvPr>
          <p:cNvSpPr txBox="1"/>
          <p:nvPr/>
        </p:nvSpPr>
        <p:spPr>
          <a:xfrm>
            <a:off x="581179" y="505123"/>
            <a:ext cx="87056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Sentiment (70%):</a:t>
            </a:r>
          </a:p>
          <a:p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Appreciation: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"Love my new dress from Myntra! Fits perfectly and looks amazing."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(Instagram)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"Just received my order and I'm so happy with the quality!"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(Twitter)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Service Praise: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"Myntra's customer service is top-notch! Resolved my issue quickly."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(Facebook)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"Thanks for the prompt response, Myntra team!"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(Twitter)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and Shipping: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"Got my order delivered in just 2 days! Impressive service."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(Instagram)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"Myntra's delivery is always on time."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(Google Reviews)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Discounts and Offers: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"Myntra's sales are the best! Got amazing deals."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(Facebook)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"Just availed 20% off on my favourite brand."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(Twitter)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26223-9A5A-47C2-996F-18203B93578C}"/>
              </a:ext>
            </a:extLst>
          </p:cNvPr>
          <p:cNvSpPr txBox="1"/>
          <p:nvPr/>
        </p:nvSpPr>
        <p:spPr>
          <a:xfrm>
            <a:off x="581179" y="3644444"/>
            <a:ext cx="92725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Sentiment (20%):</a:t>
            </a:r>
          </a:p>
          <a:p>
            <a:pPr algn="just"/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Disappointment:</a:t>
            </a:r>
          </a:p>
          <a:p>
            <a:pPr algn="just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"Received a defective product. Disappointed with Myntra."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(Twitter)</a:t>
            </a:r>
          </a:p>
          <a:p>
            <a:pPr algn="just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"The quality of the product is poor."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(Google Reviews)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Service Complaints:</a:t>
            </a:r>
          </a:p>
          <a:p>
            <a:pPr algn="just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"Myntra's customer service is unresponsive."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(Facebook)</a:t>
            </a:r>
          </a:p>
          <a:p>
            <a:pPr algn="just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"Still waiting for a response to my query."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(Instagram)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and Shipping Issues:</a:t>
            </a:r>
          </a:p>
          <a:p>
            <a:pPr algn="just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"Order delayed by 5 days. Unacceptable."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(Twitter)</a:t>
            </a:r>
          </a:p>
          <a:p>
            <a:pPr algn="just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"Delivery tracking is inaccurate."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(Sitejabber)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Pricing Concerns:</a:t>
            </a:r>
          </a:p>
          <a:p>
            <a:pPr algn="just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"Prices are too high compared to other websites."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(Facebook)</a:t>
            </a:r>
          </a:p>
          <a:p>
            <a:pPr algn="just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"Hidden charges are frustrating."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(Google Reviews)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5C8F9-C058-48B7-894F-D4A18A56D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2" y="409090"/>
            <a:ext cx="462187" cy="4621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61B54C-C8AA-42D6-A507-B78891654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1" y="3542798"/>
            <a:ext cx="462187" cy="46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70440"/>
      </p:ext>
    </p:extLst>
  </p:cSld>
  <p:clrMapOvr>
    <a:masterClrMapping/>
  </p:clrMapOvr>
  <p:transition spd="slow" advClick="0" advTm="3000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1BEC1C-A3AC-4C55-8626-82076B6BDFE9}"/>
              </a:ext>
            </a:extLst>
          </p:cNvPr>
          <p:cNvSpPr txBox="1"/>
          <p:nvPr/>
        </p:nvSpPr>
        <p:spPr>
          <a:xfrm>
            <a:off x="699596" y="206946"/>
            <a:ext cx="469219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 Sentiment (10%):</a:t>
            </a:r>
          </a:p>
          <a:p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Inquiry: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"What's the material of this dress?"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(Instagram)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"Can I get a size chart for this product?"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(Twitter)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Feedback: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"Myntra's app needs improvement."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(Facebook)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"Wish there were more payment options." </a:t>
            </a:r>
            <a:r>
              <a:rPr lang="en-GB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(Google Reviews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CD018-C3F3-4AE4-BA10-FB25DBB46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6" y="2190411"/>
            <a:ext cx="395627" cy="3956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36FF37-981D-41D0-96EC-AB8554437846}"/>
              </a:ext>
            </a:extLst>
          </p:cNvPr>
          <p:cNvSpPr txBox="1"/>
          <p:nvPr/>
        </p:nvSpPr>
        <p:spPr>
          <a:xfrm>
            <a:off x="652803" y="2247484"/>
            <a:ext cx="13383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D92B-102E-4B0C-B8F0-E29C97393933}"/>
              </a:ext>
            </a:extLst>
          </p:cNvPr>
          <p:cNvSpPr txBox="1"/>
          <p:nvPr/>
        </p:nvSpPr>
        <p:spPr>
          <a:xfrm>
            <a:off x="652803" y="2643111"/>
            <a:ext cx="19909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 API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Instagram API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API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Reviews API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Sitejabber API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Trustpilot API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705A1B-3ABC-4197-9A66-18AEF038BDF4}"/>
              </a:ext>
            </a:extLst>
          </p:cNvPr>
          <p:cNvGrpSpPr/>
          <p:nvPr/>
        </p:nvGrpSpPr>
        <p:grpSpPr>
          <a:xfrm>
            <a:off x="6291093" y="2247484"/>
            <a:ext cx="2743199" cy="1183246"/>
            <a:chOff x="257175" y="4077061"/>
            <a:chExt cx="2743199" cy="11832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7A4FD0-6EE4-4727-A215-92B151828E15}"/>
                </a:ext>
              </a:extLst>
            </p:cNvPr>
            <p:cNvSpPr txBox="1"/>
            <p:nvPr/>
          </p:nvSpPr>
          <p:spPr>
            <a:xfrm>
              <a:off x="652802" y="4134134"/>
              <a:ext cx="23475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Collection Period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4326672-8EE5-4508-BBB4-96A8A123B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75" y="4077061"/>
              <a:ext cx="395627" cy="39562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0AB980-DD4F-4974-9940-E93FAE382040}"/>
                </a:ext>
              </a:extLst>
            </p:cNvPr>
            <p:cNvSpPr txBox="1"/>
            <p:nvPr/>
          </p:nvSpPr>
          <p:spPr>
            <a:xfrm>
              <a:off x="652802" y="4521643"/>
              <a:ext cx="149111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Last 30 days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Last 90 days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Last 6 months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23417D-E643-4ADA-B413-3F029CD5369F}"/>
              </a:ext>
            </a:extLst>
          </p:cNvPr>
          <p:cNvGrpSpPr/>
          <p:nvPr/>
        </p:nvGrpSpPr>
        <p:grpSpPr>
          <a:xfrm>
            <a:off x="3000374" y="2247484"/>
            <a:ext cx="3003020" cy="1565178"/>
            <a:chOff x="5031749" y="2190411"/>
            <a:chExt cx="2616107" cy="156517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E483DE-F96B-4758-82C5-67BB7799E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749" y="2190411"/>
              <a:ext cx="395627" cy="39562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6819EA-7DC1-4267-857F-5F94085EA1B3}"/>
                </a:ext>
              </a:extLst>
            </p:cNvPr>
            <p:cNvSpPr txBox="1"/>
            <p:nvPr/>
          </p:nvSpPr>
          <p:spPr>
            <a:xfrm>
              <a:off x="5445162" y="2247484"/>
              <a:ext cx="13194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Volume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8253CD-E444-47C0-B7B6-8E25C2F5504E}"/>
                </a:ext>
              </a:extLst>
            </p:cNvPr>
            <p:cNvSpPr txBox="1"/>
            <p:nvPr/>
          </p:nvSpPr>
          <p:spPr>
            <a:xfrm>
              <a:off x="5427376" y="2586038"/>
              <a:ext cx="2220480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10,000+ tweets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5,000+ Instagram posts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2,000+ Facebook posts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1,000+ Google Reviews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500+ Sitejabber reviews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5213274-8873-48E7-931C-2CEE6872B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7" y="149873"/>
            <a:ext cx="457541" cy="45754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9797822-F126-49C2-9968-4C63EA3F82FC}"/>
              </a:ext>
            </a:extLst>
          </p:cNvPr>
          <p:cNvGrpSpPr/>
          <p:nvPr/>
        </p:nvGrpSpPr>
        <p:grpSpPr>
          <a:xfrm>
            <a:off x="382146" y="4226108"/>
            <a:ext cx="2532307" cy="1842536"/>
            <a:chOff x="6062323" y="149872"/>
            <a:chExt cx="2532307" cy="184253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6492E6D-E9E6-4067-A2C4-1A0072149C2D}"/>
                </a:ext>
              </a:extLst>
            </p:cNvPr>
            <p:cNvGrpSpPr/>
            <p:nvPr/>
          </p:nvGrpSpPr>
          <p:grpSpPr>
            <a:xfrm>
              <a:off x="6062323" y="149872"/>
              <a:ext cx="1475768" cy="457541"/>
              <a:chOff x="5163024" y="149872"/>
              <a:chExt cx="1475768" cy="457541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53484F8-EC9C-45E2-AF1B-E5F563170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3024" y="149872"/>
                <a:ext cx="457541" cy="457541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E6E980-C13A-4FBC-B6B9-16476BA77937}"/>
                  </a:ext>
                </a:extLst>
              </p:cNvPr>
              <p:cNvSpPr txBox="1"/>
              <p:nvPr/>
            </p:nvSpPr>
            <p:spPr>
              <a:xfrm>
                <a:off x="5620565" y="268859"/>
                <a:ext cx="10182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Emotions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D6667F-B174-4CD5-B9DE-97085E49C608}"/>
                </a:ext>
              </a:extLst>
            </p:cNvPr>
            <p:cNvSpPr txBox="1"/>
            <p:nvPr/>
          </p:nvSpPr>
          <p:spPr>
            <a:xfrm>
              <a:off x="6481551" y="607413"/>
              <a:ext cx="211307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Happiness (40%)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Satisfaction (25%)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Frustration (15%)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Disappointment (10%)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Anger (5%)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Surprise (5%)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FD06F0-2DF9-4E08-94A0-0517A37A2FE1}"/>
              </a:ext>
            </a:extLst>
          </p:cNvPr>
          <p:cNvGrpSpPr/>
          <p:nvPr/>
        </p:nvGrpSpPr>
        <p:grpSpPr>
          <a:xfrm>
            <a:off x="3962232" y="4203275"/>
            <a:ext cx="5072060" cy="1865369"/>
            <a:chOff x="257176" y="4206041"/>
            <a:chExt cx="5072060" cy="186536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889CAED-9124-4D48-8FC3-EE46B4CC7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76" y="4206041"/>
              <a:ext cx="395627" cy="39562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F04F18A-DBAF-4560-9D63-C761DBB05DB8}"/>
                </a:ext>
              </a:extLst>
            </p:cNvPr>
            <p:cNvSpPr txBox="1"/>
            <p:nvPr/>
          </p:nvSpPr>
          <p:spPr>
            <a:xfrm>
              <a:off x="683758" y="4296815"/>
              <a:ext cx="2935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Insights and Recommendations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A3ED0D-A1BE-47A2-AD19-B7A2B03ABECD}"/>
                </a:ext>
              </a:extLst>
            </p:cNvPr>
            <p:cNvSpPr txBox="1"/>
            <p:nvPr/>
          </p:nvSpPr>
          <p:spPr>
            <a:xfrm>
              <a:off x="671511" y="4686415"/>
              <a:ext cx="465772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Improve product quality control.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Enhance customer service responsiveness.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Optimize delivery and shipping processes.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Offer competitive pricing and discounts.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Simplify returns and refunds.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Invest in user experience and navigation.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9622934"/>
      </p:ext>
    </p:extLst>
  </p:cSld>
  <p:clrMapOvr>
    <a:masterClrMapping/>
  </p:clrMapOvr>
  <p:transition spd="slow" advClick="0" advTm="3000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6C17B95-6E66-4280-A0BE-73554C33ED2C}"/>
              </a:ext>
            </a:extLst>
          </p:cNvPr>
          <p:cNvGrpSpPr/>
          <p:nvPr/>
        </p:nvGrpSpPr>
        <p:grpSpPr>
          <a:xfrm>
            <a:off x="4431535" y="38822"/>
            <a:ext cx="3328929" cy="545691"/>
            <a:chOff x="4014448" y="-1"/>
            <a:chExt cx="3328929" cy="5861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37D823-63BB-43C7-BE0F-57E2EC5F1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448" y="-1"/>
              <a:ext cx="586127" cy="58612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9CABF1-3D97-470E-AAE3-B516F811BE3F}"/>
                </a:ext>
              </a:extLst>
            </p:cNvPr>
            <p:cNvSpPr txBox="1"/>
            <p:nvPr/>
          </p:nvSpPr>
          <p:spPr>
            <a:xfrm>
              <a:off x="4600575" y="123786"/>
              <a:ext cx="27428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Market Trends Identification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33DB7F-B396-4265-A4AB-A25BAB54D362}"/>
              </a:ext>
            </a:extLst>
          </p:cNvPr>
          <p:cNvGrpSpPr/>
          <p:nvPr/>
        </p:nvGrpSpPr>
        <p:grpSpPr>
          <a:xfrm>
            <a:off x="281990" y="594232"/>
            <a:ext cx="3591256" cy="2081742"/>
            <a:chOff x="161892" y="502154"/>
            <a:chExt cx="3591256" cy="208174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3AB064-BC6A-48D4-8859-3C43665B593E}"/>
                </a:ext>
              </a:extLst>
            </p:cNvPr>
            <p:cNvSpPr txBox="1"/>
            <p:nvPr/>
          </p:nvSpPr>
          <p:spPr>
            <a:xfrm>
              <a:off x="557981" y="502154"/>
              <a:ext cx="1535741" cy="417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Fashion Trends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B97EBD-8B63-49BD-BB73-17DBB2BB8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92" y="518311"/>
              <a:ext cx="396089" cy="39608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10B6DE-25E8-4E54-85E6-6A88ACEBD76E}"/>
                </a:ext>
              </a:extLst>
            </p:cNvPr>
            <p:cNvSpPr txBox="1"/>
            <p:nvPr/>
          </p:nvSpPr>
          <p:spPr>
            <a:xfrm>
              <a:off x="470133" y="914400"/>
              <a:ext cx="3283015" cy="16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Sustainable Fashion (35% mentions)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Athleisure Wear (25% mentions)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Statement Accessories (20% mentions)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Pastel Colors (15% mentions)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Utility Chic (10% mentions)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DA0FAA-78EB-418E-BBCB-A5D8D1A37D2E}"/>
              </a:ext>
            </a:extLst>
          </p:cNvPr>
          <p:cNvGrpSpPr/>
          <p:nvPr/>
        </p:nvGrpSpPr>
        <p:grpSpPr>
          <a:xfrm>
            <a:off x="194142" y="2791044"/>
            <a:ext cx="3735465" cy="2126037"/>
            <a:chOff x="161891" y="2522703"/>
            <a:chExt cx="3735465" cy="212603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B1DA58-D17D-4B09-81B6-262A4CFC82C4}"/>
                </a:ext>
              </a:extLst>
            </p:cNvPr>
            <p:cNvSpPr txBox="1"/>
            <p:nvPr/>
          </p:nvSpPr>
          <p:spPr>
            <a:xfrm>
              <a:off x="557981" y="2551471"/>
              <a:ext cx="2119555" cy="417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Preferences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9AA987-11C3-4535-8DCB-31521C565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91" y="2522703"/>
              <a:ext cx="396089" cy="39608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03F373-82F3-433B-A3A3-FCC85F6F3997}"/>
                </a:ext>
              </a:extLst>
            </p:cNvPr>
            <p:cNvSpPr txBox="1"/>
            <p:nvPr/>
          </p:nvSpPr>
          <p:spPr>
            <a:xfrm>
              <a:off x="557980" y="2979244"/>
              <a:ext cx="3339376" cy="16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Comfortable Clothing (40% mentions)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Affordable Prices (30% mentions)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Quality Products (25% mentions)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Trendy Designs (20% mentions)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Eco-Friendly Materials (15% mentions)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F8C2892-41B8-4F6D-9EFE-B3B07E3134FA}"/>
              </a:ext>
            </a:extLst>
          </p:cNvPr>
          <p:cNvSpPr txBox="1"/>
          <p:nvPr/>
        </p:nvSpPr>
        <p:spPr>
          <a:xfrm>
            <a:off x="5249154" y="620522"/>
            <a:ext cx="18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Influencer Content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2042CFC-BDC7-4DB3-B449-E6A76B0A8137}"/>
              </a:ext>
            </a:extLst>
          </p:cNvPr>
          <p:cNvGrpSpPr/>
          <p:nvPr/>
        </p:nvGrpSpPr>
        <p:grpSpPr>
          <a:xfrm>
            <a:off x="5815174" y="1110332"/>
            <a:ext cx="3058998" cy="2123122"/>
            <a:chOff x="161890" y="4892765"/>
            <a:chExt cx="3058998" cy="212312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27FDF5A-AEB9-411D-803D-31F7DB30F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90" y="4892765"/>
              <a:ext cx="396090" cy="39609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4D1F4F-E99E-4B87-B921-34600CB8B97D}"/>
                </a:ext>
              </a:extLst>
            </p:cNvPr>
            <p:cNvSpPr txBox="1"/>
            <p:nvPr/>
          </p:nvSpPr>
          <p:spPr>
            <a:xfrm>
              <a:off x="557980" y="4950301"/>
              <a:ext cx="1717521" cy="417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5 Influencers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80CA4A-CBB1-4369-A305-6FB3E9A27CA6}"/>
                </a:ext>
              </a:extLst>
            </p:cNvPr>
            <p:cNvSpPr txBox="1"/>
            <p:nvPr/>
          </p:nvSpPr>
          <p:spPr>
            <a:xfrm>
              <a:off x="557980" y="5346391"/>
              <a:ext cx="2662908" cy="16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@ChiaraFerragni (12M followers)</a:t>
              </a:r>
            </a:p>
            <a:p>
              <a:pPr>
                <a:lnSpc>
                  <a:spcPct val="150000"/>
                </a:lnSpc>
              </a:pPr>
              <a:r>
                <a:rPr lang="en-GB" sz="1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@OliviaPalermo (6M followers)</a:t>
              </a:r>
            </a:p>
            <a:p>
              <a:pPr>
                <a:lnSpc>
                  <a:spcPct val="150000"/>
                </a:lnSpc>
              </a:pPr>
              <a:r>
                <a:rPr lang="en-GB" sz="1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@CamilaCoelho (5M followers)</a:t>
              </a:r>
            </a:p>
            <a:p>
              <a:pPr>
                <a:lnSpc>
                  <a:spcPct val="150000"/>
                </a:lnSpc>
              </a:pPr>
              <a:r>
                <a:rPr lang="en-GB" sz="1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@Fashionista123 (4M followers)</a:t>
              </a:r>
            </a:p>
            <a:p>
              <a:pPr>
                <a:lnSpc>
                  <a:spcPct val="150000"/>
                </a:lnSpc>
              </a:pPr>
              <a:r>
                <a:rPr lang="en-GB" sz="1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@StyleIcon789 (3M followers)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98F8532-A985-461E-8A3E-3FA7F665140D}"/>
              </a:ext>
            </a:extLst>
          </p:cNvPr>
          <p:cNvGrpSpPr/>
          <p:nvPr/>
        </p:nvGrpSpPr>
        <p:grpSpPr>
          <a:xfrm>
            <a:off x="5815174" y="3397208"/>
            <a:ext cx="3283015" cy="2065585"/>
            <a:chOff x="5221234" y="780206"/>
            <a:chExt cx="3283015" cy="206558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BA9A3C1-AB06-43EB-B907-5E58581D6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1234" y="780206"/>
              <a:ext cx="396089" cy="39608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C551A2-6F53-42A3-B62D-D7A321A68077}"/>
                </a:ext>
              </a:extLst>
            </p:cNvPr>
            <p:cNvSpPr txBox="1"/>
            <p:nvPr/>
          </p:nvSpPr>
          <p:spPr>
            <a:xfrm>
              <a:off x="5617323" y="780206"/>
              <a:ext cx="2584938" cy="417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Influencer Content Themes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A4DDE7-7DF7-47FD-A979-F2C5675A8F02}"/>
                </a:ext>
              </a:extLst>
            </p:cNvPr>
            <p:cNvSpPr txBox="1"/>
            <p:nvPr/>
          </p:nvSpPr>
          <p:spPr>
            <a:xfrm>
              <a:off x="5581654" y="1176295"/>
              <a:ext cx="2922595" cy="166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Outfit Inspiration (40% posts)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 Reviews (25% posts)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Fashion Tips (20% posts)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Behind-the-Scenes (15% posts)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Brand Collaborations (10% posts)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F045069-39F4-4076-97F5-0D815683BF39}"/>
              </a:ext>
            </a:extLst>
          </p:cNvPr>
          <p:cNvSpPr txBox="1"/>
          <p:nvPr/>
        </p:nvSpPr>
        <p:spPr>
          <a:xfrm>
            <a:off x="590231" y="5124239"/>
            <a:ext cx="1858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49E6686-2E10-41DE-9EF6-ACDC3EFC45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13" y="5139786"/>
            <a:ext cx="400459" cy="33855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D0C265E-9B6F-4611-960F-924C753E9A09}"/>
              </a:ext>
            </a:extLst>
          </p:cNvPr>
          <p:cNvSpPr txBox="1"/>
          <p:nvPr/>
        </p:nvSpPr>
        <p:spPr>
          <a:xfrm>
            <a:off x="590231" y="5488692"/>
            <a:ext cx="2731838" cy="10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Sentiment (80% posts)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 Sentiment (15% posts)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Sentiment (5% posts)</a:t>
            </a:r>
          </a:p>
        </p:txBody>
      </p:sp>
    </p:spTree>
    <p:extLst>
      <p:ext uri="{BB962C8B-B14F-4D97-AF65-F5344CB8AC3E}">
        <p14:creationId xmlns:p14="http://schemas.microsoft.com/office/powerpoint/2010/main" val="937285961"/>
      </p:ext>
    </p:extLst>
  </p:cSld>
  <p:clrMapOvr>
    <a:masterClrMapping/>
  </p:clrMapOvr>
  <p:transition spd="slow" advClick="0" advTm="3000">
    <p:randomBar dir="vert"/>
  </p:transition>
</p:sld>
</file>

<file path=ppt/theme/theme1.xml><?xml version="1.0" encoding="utf-8"?>
<a:theme xmlns:a="http://schemas.openxmlformats.org/drawingml/2006/main" name="Face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1A499"/>
      </a:accent1>
      <a:accent2>
        <a:srgbClr val="EA7666"/>
      </a:accent2>
      <a:accent3>
        <a:srgbClr val="F0D577"/>
      </a:accent3>
      <a:accent4>
        <a:srgbClr val="AF8C13"/>
      </a:accent4>
      <a:accent5>
        <a:srgbClr val="AD4C11"/>
      </a:accent5>
      <a:accent6>
        <a:srgbClr val="F1A499"/>
      </a:accent6>
      <a:hlink>
        <a:srgbClr val="F8D1C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A6C32E2-A224-4DBA-8C56-1AFEF80E487D}">
  <we:reference id="wa200005669" version="2.0.0.0" store="en-US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924</TotalTime>
  <Words>2461</Words>
  <Application>Microsoft Office PowerPoint</Application>
  <PresentationFormat>Widescreen</PresentationFormat>
  <Paragraphs>388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Irshath N</dc:creator>
  <cp:lastModifiedBy>Mohamed Irshath N</cp:lastModifiedBy>
  <cp:revision>46</cp:revision>
  <dcterms:created xsi:type="dcterms:W3CDTF">2024-09-19T10:13:14Z</dcterms:created>
  <dcterms:modified xsi:type="dcterms:W3CDTF">2024-09-21T11:23:19Z</dcterms:modified>
</cp:coreProperties>
</file>